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6" r:id="rId4"/>
    <p:sldMasterId id="2147484013" r:id="rId5"/>
    <p:sldMasterId id="2147484026" r:id="rId6"/>
    <p:sldMasterId id="2147484034" r:id="rId7"/>
    <p:sldMasterId id="2147484042" r:id="rId8"/>
    <p:sldMasterId id="2147483672" r:id="rId9"/>
  </p:sldMasterIdLst>
  <p:notesMasterIdLst>
    <p:notesMasterId r:id="rId35"/>
  </p:notesMasterIdLst>
  <p:handoutMasterIdLst>
    <p:handoutMasterId r:id="rId36"/>
  </p:handoutMasterIdLst>
  <p:sldIdLst>
    <p:sldId id="296" r:id="rId10"/>
    <p:sldId id="4790" r:id="rId11"/>
    <p:sldId id="4792" r:id="rId12"/>
    <p:sldId id="4794" r:id="rId13"/>
    <p:sldId id="4795" r:id="rId14"/>
    <p:sldId id="4796" r:id="rId15"/>
    <p:sldId id="4798" r:id="rId16"/>
    <p:sldId id="4797" r:id="rId17"/>
    <p:sldId id="4799" r:id="rId18"/>
    <p:sldId id="4803" r:id="rId19"/>
    <p:sldId id="4800" r:id="rId20"/>
    <p:sldId id="4802" r:id="rId21"/>
    <p:sldId id="4806" r:id="rId22"/>
    <p:sldId id="4808" r:id="rId23"/>
    <p:sldId id="4809" r:id="rId24"/>
    <p:sldId id="4810" r:id="rId25"/>
    <p:sldId id="4811" r:id="rId26"/>
    <p:sldId id="4814" r:id="rId27"/>
    <p:sldId id="4815" r:id="rId28"/>
    <p:sldId id="4813" r:id="rId29"/>
    <p:sldId id="4816" r:id="rId30"/>
    <p:sldId id="311" r:id="rId31"/>
    <p:sldId id="4793" r:id="rId32"/>
    <p:sldId id="4804" r:id="rId33"/>
    <p:sldId id="4805" r:id="rId34"/>
  </p:sldIdLst>
  <p:sldSz cx="11520488" cy="6480175"/>
  <p:notesSz cx="6858000" cy="9144000"/>
  <p:defaultTextStyle>
    <a:defPPr>
      <a:defRPr lang="fr-FR"/>
    </a:defPPr>
    <a:lvl1pPr marL="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cha Damski" initials="SD" lastIdx="1" clrIdx="0">
    <p:extLst>
      <p:ext uri="{19B8F6BF-5375-455C-9EA6-DF929625EA0E}">
        <p15:presenceInfo xmlns:p15="http://schemas.microsoft.com/office/powerpoint/2012/main" userId="08645a6c40a42575" providerId="Windows Live"/>
      </p:ext>
    </p:extLst>
  </p:cmAuthor>
  <p:cmAuthor id="2" name="Sylviane Berger" initials="SB" lastIdx="4" clrIdx="1">
    <p:extLst>
      <p:ext uri="{19B8F6BF-5375-455C-9EA6-DF929625EA0E}">
        <p15:presenceInfo xmlns:p15="http://schemas.microsoft.com/office/powerpoint/2012/main" userId="S::sberger@goiba.net::0979a1e2-5f92-4d5b-bd50-d2255775f7d3" providerId="AD"/>
      </p:ext>
    </p:extLst>
  </p:cmAuthor>
  <p:cmAuthor id="3" name="Todd Bejian" initials="TB" lastIdx="7" clrIdx="2">
    <p:extLst>
      <p:ext uri="{19B8F6BF-5375-455C-9EA6-DF929625EA0E}">
        <p15:presenceInfo xmlns:p15="http://schemas.microsoft.com/office/powerpoint/2012/main" userId="S::tbejian@goiba.net::a531ebbc-27ad-42e7-8355-9185d17be30e" providerId="AD"/>
      </p:ext>
    </p:extLst>
  </p:cmAuthor>
  <p:cmAuthor id="4" name="Daniel Ernult" initials="DE" lastIdx="5" clrIdx="3">
    <p:extLst>
      <p:ext uri="{19B8F6BF-5375-455C-9EA6-DF929625EA0E}">
        <p15:presenceInfo xmlns:p15="http://schemas.microsoft.com/office/powerpoint/2012/main" userId="S::dernult@goiba.net::97b3dc37-0f07-4ce7-8844-5441a37ae1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E28"/>
    <a:srgbClr val="051737"/>
    <a:srgbClr val="FFEC44"/>
    <a:srgbClr val="80D8DA"/>
    <a:srgbClr val="E3E4E4"/>
    <a:srgbClr val="E3E3E4"/>
    <a:srgbClr val="D9D5CB"/>
    <a:srgbClr val="FFFFFF"/>
    <a:srgbClr val="3311F7"/>
    <a:srgbClr val="F85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96BD07-E231-4607-98FD-5E3E28CA9D5C}" v="148" dt="2022-12-07T09:22:34.250"/>
  </p1510:revLst>
</p1510:revInfo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34" autoAdjust="0"/>
    <p:restoredTop sz="90953" autoAdjust="0"/>
  </p:normalViewPr>
  <p:slideViewPr>
    <p:cSldViewPr snapToGrid="0">
      <p:cViewPr varScale="1">
        <p:scale>
          <a:sx n="57" d="100"/>
          <a:sy n="57" d="100"/>
        </p:scale>
        <p:origin x="44" y="3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50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em Kleeven" userId="6dcafb91-d2ee-436f-a021-9151bb8c1fe7" providerId="ADAL" clId="{8596BD07-E231-4607-98FD-5E3E28CA9D5C}"/>
    <pc:docChg chg="undo redo custSel addSld delSld modSld sldOrd">
      <pc:chgData name="Willem Kleeven" userId="6dcafb91-d2ee-436f-a021-9151bb8c1fe7" providerId="ADAL" clId="{8596BD07-E231-4607-98FD-5E3E28CA9D5C}" dt="2022-12-07T09:22:34.250" v="18827"/>
      <pc:docMkLst>
        <pc:docMk/>
      </pc:docMkLst>
      <pc:sldChg chg="addSp delSp modSp mod">
        <pc:chgData name="Willem Kleeven" userId="6dcafb91-d2ee-436f-a021-9151bb8c1fe7" providerId="ADAL" clId="{8596BD07-E231-4607-98FD-5E3E28CA9D5C}" dt="2022-12-05T15:02:18.943" v="17372" actId="1076"/>
        <pc:sldMkLst>
          <pc:docMk/>
          <pc:sldMk cId="2851613717" sldId="296"/>
        </pc:sldMkLst>
        <pc:spChg chg="mod">
          <ac:chgData name="Willem Kleeven" userId="6dcafb91-d2ee-436f-a021-9151bb8c1fe7" providerId="ADAL" clId="{8596BD07-E231-4607-98FD-5E3E28CA9D5C}" dt="2022-12-05T09:00:02.163" v="17328" actId="20577"/>
          <ac:spMkLst>
            <pc:docMk/>
            <pc:sldMk cId="2851613717" sldId="296"/>
            <ac:spMk id="3" creationId="{306824E4-1158-42D9-9EC5-9711BE79C8EA}"/>
          </ac:spMkLst>
        </pc:spChg>
        <pc:spChg chg="del mod">
          <ac:chgData name="Willem Kleeven" userId="6dcafb91-d2ee-436f-a021-9151bb8c1fe7" providerId="ADAL" clId="{8596BD07-E231-4607-98FD-5E3E28CA9D5C}" dt="2022-11-30T10:41:06.751" v="70" actId="478"/>
          <ac:spMkLst>
            <pc:docMk/>
            <pc:sldMk cId="2851613717" sldId="296"/>
            <ac:spMk id="4" creationId="{BDDA287A-3156-4FAE-AE7E-B664A2B67C3F}"/>
          </ac:spMkLst>
        </pc:spChg>
        <pc:spChg chg="mod">
          <ac:chgData name="Willem Kleeven" userId="6dcafb91-d2ee-436f-a021-9151bb8c1fe7" providerId="ADAL" clId="{8596BD07-E231-4607-98FD-5E3E28CA9D5C}" dt="2022-11-30T10:42:06.869" v="82" actId="20577"/>
          <ac:spMkLst>
            <pc:docMk/>
            <pc:sldMk cId="2851613717" sldId="296"/>
            <ac:spMk id="5" creationId="{9BD6C9E1-EDFD-4E11-A1E6-F5EAB170DA97}"/>
          </ac:spMkLst>
        </pc:spChg>
        <pc:spChg chg="add del mod">
          <ac:chgData name="Willem Kleeven" userId="6dcafb91-d2ee-436f-a021-9151bb8c1fe7" providerId="ADAL" clId="{8596BD07-E231-4607-98FD-5E3E28CA9D5C}" dt="2022-11-30T10:41:14.030" v="71" actId="478"/>
          <ac:spMkLst>
            <pc:docMk/>
            <pc:sldMk cId="2851613717" sldId="296"/>
            <ac:spMk id="6" creationId="{F56C5C9F-0955-4FFF-B1C2-299BE96B71FC}"/>
          </ac:spMkLst>
        </pc:spChg>
        <pc:picChg chg="add mod">
          <ac:chgData name="Willem Kleeven" userId="6dcafb91-d2ee-436f-a021-9151bb8c1fe7" providerId="ADAL" clId="{8596BD07-E231-4607-98FD-5E3E28CA9D5C}" dt="2022-12-05T15:02:18.943" v="17372" actId="1076"/>
          <ac:picMkLst>
            <pc:docMk/>
            <pc:sldMk cId="2851613717" sldId="296"/>
            <ac:picMk id="4" creationId="{DFEB68C2-1D11-4CE6-A668-A384B2AB7B3E}"/>
          </ac:picMkLst>
        </pc:picChg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3533023129" sldId="297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1247092415" sldId="298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1778311240" sldId="299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3906503234" sldId="300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296866559" sldId="301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341232738" sldId="302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3745277513" sldId="303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3843545258" sldId="304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3110804374" sldId="306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1831175718" sldId="307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3177742990" sldId="308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3696143092" sldId="309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3195209350" sldId="310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3270083694" sldId="313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3093658338" sldId="314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858107233" sldId="4786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2184906371" sldId="4787"/>
        </pc:sldMkLst>
      </pc:sldChg>
      <pc:sldChg chg="del">
        <pc:chgData name="Willem Kleeven" userId="6dcafb91-d2ee-436f-a021-9151bb8c1fe7" providerId="ADAL" clId="{8596BD07-E231-4607-98FD-5E3E28CA9D5C}" dt="2022-12-01T09:55:08.306" v="3846" actId="47"/>
        <pc:sldMkLst>
          <pc:docMk/>
          <pc:sldMk cId="1345579648" sldId="4788"/>
        </pc:sldMkLst>
      </pc:sldChg>
      <pc:sldChg chg="modSp new del mod">
        <pc:chgData name="Willem Kleeven" userId="6dcafb91-d2ee-436f-a021-9151bb8c1fe7" providerId="ADAL" clId="{8596BD07-E231-4607-98FD-5E3E28CA9D5C}" dt="2022-12-04T16:20:03.886" v="15806" actId="47"/>
        <pc:sldMkLst>
          <pc:docMk/>
          <pc:sldMk cId="779768177" sldId="4789"/>
        </pc:sldMkLst>
        <pc:spChg chg="mod">
          <ac:chgData name="Willem Kleeven" userId="6dcafb91-d2ee-436f-a021-9151bb8c1fe7" providerId="ADAL" clId="{8596BD07-E231-4607-98FD-5E3E28CA9D5C}" dt="2022-11-30T11:39:17.724" v="1546" actId="122"/>
          <ac:spMkLst>
            <pc:docMk/>
            <pc:sldMk cId="779768177" sldId="4789"/>
            <ac:spMk id="3" creationId="{3029DBAA-D31E-483A-B260-3B87699317BA}"/>
          </ac:spMkLst>
        </pc:spChg>
        <pc:spChg chg="mod">
          <ac:chgData name="Willem Kleeven" userId="6dcafb91-d2ee-436f-a021-9151bb8c1fe7" providerId="ADAL" clId="{8596BD07-E231-4607-98FD-5E3E28CA9D5C}" dt="2022-11-30T11:39:37.263" v="1547" actId="255"/>
          <ac:spMkLst>
            <pc:docMk/>
            <pc:sldMk cId="779768177" sldId="4789"/>
            <ac:spMk id="4" creationId="{D06EDB06-57DE-40B2-A1B9-886D66B2363B}"/>
          </ac:spMkLst>
        </pc:spChg>
      </pc:sldChg>
      <pc:sldChg chg="addSp delSp modSp new mod">
        <pc:chgData name="Willem Kleeven" userId="6dcafb91-d2ee-436f-a021-9151bb8c1fe7" providerId="ADAL" clId="{8596BD07-E231-4607-98FD-5E3E28CA9D5C}" dt="2022-12-07T07:58:59.589" v="18825" actId="20577"/>
        <pc:sldMkLst>
          <pc:docMk/>
          <pc:sldMk cId="1896103504" sldId="4790"/>
        </pc:sldMkLst>
        <pc:spChg chg="mod">
          <ac:chgData name="Willem Kleeven" userId="6dcafb91-d2ee-436f-a021-9151bb8c1fe7" providerId="ADAL" clId="{8596BD07-E231-4607-98FD-5E3E28CA9D5C}" dt="2022-12-03T12:37:07.497" v="11049" actId="20577"/>
          <ac:spMkLst>
            <pc:docMk/>
            <pc:sldMk cId="1896103504" sldId="4790"/>
            <ac:spMk id="3" creationId="{622ACB68-6A17-40DC-B7E3-7361E19F6EA3}"/>
          </ac:spMkLst>
        </pc:spChg>
        <pc:spChg chg="mod">
          <ac:chgData name="Willem Kleeven" userId="6dcafb91-d2ee-436f-a021-9151bb8c1fe7" providerId="ADAL" clId="{8596BD07-E231-4607-98FD-5E3E28CA9D5C}" dt="2022-12-07T07:58:59.589" v="18825" actId="20577"/>
          <ac:spMkLst>
            <pc:docMk/>
            <pc:sldMk cId="1896103504" sldId="4790"/>
            <ac:spMk id="4" creationId="{2D3B387E-AC63-4600-95FF-B6C3B02CFF5D}"/>
          </ac:spMkLst>
        </pc:spChg>
        <pc:spChg chg="add del mod">
          <ac:chgData name="Willem Kleeven" userId="6dcafb91-d2ee-436f-a021-9151bb8c1fe7" providerId="ADAL" clId="{8596BD07-E231-4607-98FD-5E3E28CA9D5C}" dt="2022-11-30T12:21:01.147" v="2275"/>
          <ac:spMkLst>
            <pc:docMk/>
            <pc:sldMk cId="1896103504" sldId="4790"/>
            <ac:spMk id="5" creationId="{0A6B48C2-63AF-4B31-BE45-5093AF18EAA9}"/>
          </ac:spMkLst>
        </pc:spChg>
        <pc:spChg chg="add del mod">
          <ac:chgData name="Willem Kleeven" userId="6dcafb91-d2ee-436f-a021-9151bb8c1fe7" providerId="ADAL" clId="{8596BD07-E231-4607-98FD-5E3E28CA9D5C}" dt="2022-11-30T12:22:08.131" v="2284"/>
          <ac:spMkLst>
            <pc:docMk/>
            <pc:sldMk cId="1896103504" sldId="4790"/>
            <ac:spMk id="6" creationId="{0C223A5A-9D55-4F4E-8E16-E8D8D3D0A7AE}"/>
          </ac:spMkLst>
        </pc:spChg>
      </pc:sldChg>
      <pc:sldChg chg="modSp new del mod">
        <pc:chgData name="Willem Kleeven" userId="6dcafb91-d2ee-436f-a021-9151bb8c1fe7" providerId="ADAL" clId="{8596BD07-E231-4607-98FD-5E3E28CA9D5C}" dt="2022-12-04T13:36:24.565" v="14936" actId="47"/>
        <pc:sldMkLst>
          <pc:docMk/>
          <pc:sldMk cId="767369558" sldId="4791"/>
        </pc:sldMkLst>
        <pc:spChg chg="mod">
          <ac:chgData name="Willem Kleeven" userId="6dcafb91-d2ee-436f-a021-9151bb8c1fe7" providerId="ADAL" clId="{8596BD07-E231-4607-98FD-5E3E28CA9D5C}" dt="2022-11-30T11:29:22.360" v="1293" actId="14"/>
          <ac:spMkLst>
            <pc:docMk/>
            <pc:sldMk cId="767369558" sldId="4791"/>
            <ac:spMk id="4" creationId="{0F37ED2E-CB15-4BF1-8199-6BB1C29C8638}"/>
          </ac:spMkLst>
        </pc:spChg>
      </pc:sldChg>
      <pc:sldChg chg="modSp new mod">
        <pc:chgData name="Willem Kleeven" userId="6dcafb91-d2ee-436f-a021-9151bb8c1fe7" providerId="ADAL" clId="{8596BD07-E231-4607-98FD-5E3E28CA9D5C}" dt="2022-12-05T15:13:39.161" v="17382" actId="12"/>
        <pc:sldMkLst>
          <pc:docMk/>
          <pc:sldMk cId="4035810489" sldId="4792"/>
        </pc:sldMkLst>
        <pc:spChg chg="mod">
          <ac:chgData name="Willem Kleeven" userId="6dcafb91-d2ee-436f-a021-9151bb8c1fe7" providerId="ADAL" clId="{8596BD07-E231-4607-98FD-5E3E28CA9D5C}" dt="2022-11-30T12:18:09.904" v="2184" actId="122"/>
          <ac:spMkLst>
            <pc:docMk/>
            <pc:sldMk cId="4035810489" sldId="4792"/>
            <ac:spMk id="3" creationId="{015C453B-AFB1-43FB-AFAD-2D12EF5FA7A0}"/>
          </ac:spMkLst>
        </pc:spChg>
        <pc:spChg chg="mod">
          <ac:chgData name="Willem Kleeven" userId="6dcafb91-d2ee-436f-a021-9151bb8c1fe7" providerId="ADAL" clId="{8596BD07-E231-4607-98FD-5E3E28CA9D5C}" dt="2022-12-05T15:13:39.161" v="17382" actId="12"/>
          <ac:spMkLst>
            <pc:docMk/>
            <pc:sldMk cId="4035810489" sldId="4792"/>
            <ac:spMk id="4" creationId="{0A88E8FF-4CB4-4ABB-B125-5A61DF714148}"/>
          </ac:spMkLst>
        </pc:spChg>
      </pc:sldChg>
      <pc:sldChg chg="add">
        <pc:chgData name="Willem Kleeven" userId="6dcafb91-d2ee-436f-a021-9151bb8c1fe7" providerId="ADAL" clId="{8596BD07-E231-4607-98FD-5E3E28CA9D5C}" dt="2022-12-07T09:22:34.250" v="18827"/>
        <pc:sldMkLst>
          <pc:docMk/>
          <pc:sldMk cId="2924456571" sldId="4793"/>
        </pc:sldMkLst>
      </pc:sldChg>
      <pc:sldChg chg="modSp new del mod">
        <pc:chgData name="Willem Kleeven" userId="6dcafb91-d2ee-436f-a021-9151bb8c1fe7" providerId="ADAL" clId="{8596BD07-E231-4607-98FD-5E3E28CA9D5C}" dt="2022-12-07T09:22:22.709" v="18826" actId="2696"/>
        <pc:sldMkLst>
          <pc:docMk/>
          <pc:sldMk cId="3162771463" sldId="4793"/>
        </pc:sldMkLst>
        <pc:spChg chg="mod">
          <ac:chgData name="Willem Kleeven" userId="6dcafb91-d2ee-436f-a021-9151bb8c1fe7" providerId="ADAL" clId="{8596BD07-E231-4607-98FD-5E3E28CA9D5C}" dt="2022-11-30T12:26:31.512" v="2340" actId="255"/>
          <ac:spMkLst>
            <pc:docMk/>
            <pc:sldMk cId="3162771463" sldId="4793"/>
            <ac:spMk id="3" creationId="{4833822E-DE68-4E10-9712-8B5EC55EAD26}"/>
          </ac:spMkLst>
        </pc:spChg>
        <pc:spChg chg="mod">
          <ac:chgData name="Willem Kleeven" userId="6dcafb91-d2ee-436f-a021-9151bb8c1fe7" providerId="ADAL" clId="{8596BD07-E231-4607-98FD-5E3E28CA9D5C}" dt="2022-12-06T10:40:57.812" v="18752" actId="20577"/>
          <ac:spMkLst>
            <pc:docMk/>
            <pc:sldMk cId="3162771463" sldId="4793"/>
            <ac:spMk id="4" creationId="{59E865D6-63BE-4BAE-9BFC-ADAA5F108C60}"/>
          </ac:spMkLst>
        </pc:spChg>
      </pc:sldChg>
      <pc:sldChg chg="addSp modSp new mod setBg">
        <pc:chgData name="Willem Kleeven" userId="6dcafb91-d2ee-436f-a021-9151bb8c1fe7" providerId="ADAL" clId="{8596BD07-E231-4607-98FD-5E3E28CA9D5C}" dt="2022-12-06T08:45:19.171" v="17414" actId="207"/>
        <pc:sldMkLst>
          <pc:docMk/>
          <pc:sldMk cId="1431647194" sldId="4794"/>
        </pc:sldMkLst>
        <pc:spChg chg="mod">
          <ac:chgData name="Willem Kleeven" userId="6dcafb91-d2ee-436f-a021-9151bb8c1fe7" providerId="ADAL" clId="{8596BD07-E231-4607-98FD-5E3E28CA9D5C}" dt="2022-12-01T09:16:23.078" v="3500" actId="20577"/>
          <ac:spMkLst>
            <pc:docMk/>
            <pc:sldMk cId="1431647194" sldId="4794"/>
            <ac:spMk id="3" creationId="{B0DA78D0-5993-4565-B7E4-7DAB9286C19A}"/>
          </ac:spMkLst>
        </pc:spChg>
        <pc:spChg chg="mod">
          <ac:chgData name="Willem Kleeven" userId="6dcafb91-d2ee-436f-a021-9151bb8c1fe7" providerId="ADAL" clId="{8596BD07-E231-4607-98FD-5E3E28CA9D5C}" dt="2022-12-02T13:37:20.116" v="8136" actId="20577"/>
          <ac:spMkLst>
            <pc:docMk/>
            <pc:sldMk cId="1431647194" sldId="4794"/>
            <ac:spMk id="4" creationId="{8CAAD639-C830-44D2-90CD-AF8D8A036B77}"/>
          </ac:spMkLst>
        </pc:spChg>
        <pc:spChg chg="add mod">
          <ac:chgData name="Willem Kleeven" userId="6dcafb91-d2ee-436f-a021-9151bb8c1fe7" providerId="ADAL" clId="{8596BD07-E231-4607-98FD-5E3E28CA9D5C}" dt="2022-12-06T08:45:19.171" v="17414" actId="207"/>
          <ac:spMkLst>
            <pc:docMk/>
            <pc:sldMk cId="1431647194" sldId="4794"/>
            <ac:spMk id="13" creationId="{BD97E8B5-F1D4-4005-82D9-AD64E6A76E50}"/>
          </ac:spMkLst>
        </pc:spChg>
        <pc:picChg chg="add mod">
          <ac:chgData name="Willem Kleeven" userId="6dcafb91-d2ee-436f-a021-9151bb8c1fe7" providerId="ADAL" clId="{8596BD07-E231-4607-98FD-5E3E28CA9D5C}" dt="2022-12-06T08:43:47.865" v="17408"/>
          <ac:picMkLst>
            <pc:docMk/>
            <pc:sldMk cId="1431647194" sldId="4794"/>
            <ac:picMk id="6" creationId="{AF8A2AA0-090A-4852-8EC1-0F15B6F43506}"/>
          </ac:picMkLst>
        </pc:picChg>
        <pc:picChg chg="add mod">
          <ac:chgData name="Willem Kleeven" userId="6dcafb91-d2ee-436f-a021-9151bb8c1fe7" providerId="ADAL" clId="{8596BD07-E231-4607-98FD-5E3E28CA9D5C}" dt="2022-12-06T08:44:02.674" v="17410"/>
          <ac:picMkLst>
            <pc:docMk/>
            <pc:sldMk cId="1431647194" sldId="4794"/>
            <ac:picMk id="8" creationId="{6512F2C6-6884-42F9-8E4F-6A907E58FA54}"/>
          </ac:picMkLst>
        </pc:picChg>
        <pc:picChg chg="add mod">
          <ac:chgData name="Willem Kleeven" userId="6dcafb91-d2ee-436f-a021-9151bb8c1fe7" providerId="ADAL" clId="{8596BD07-E231-4607-98FD-5E3E28CA9D5C}" dt="2022-12-06T08:44:15.363" v="17412"/>
          <ac:picMkLst>
            <pc:docMk/>
            <pc:sldMk cId="1431647194" sldId="4794"/>
            <ac:picMk id="10" creationId="{03E80CC9-4E00-4EA4-AC4A-ABD445E27C38}"/>
          </ac:picMkLst>
        </pc:picChg>
        <pc:picChg chg="add mod">
          <ac:chgData name="Willem Kleeven" userId="6dcafb91-d2ee-436f-a021-9151bb8c1fe7" providerId="ADAL" clId="{8596BD07-E231-4607-98FD-5E3E28CA9D5C}" dt="2022-12-06T08:44:10.131" v="17411"/>
          <ac:picMkLst>
            <pc:docMk/>
            <pc:sldMk cId="1431647194" sldId="4794"/>
            <ac:picMk id="12" creationId="{FBA376B2-E7DD-4F1D-AE4F-03AF415F0036}"/>
          </ac:picMkLst>
        </pc:picChg>
      </pc:sldChg>
      <pc:sldChg chg="addSp delSp modSp new mod">
        <pc:chgData name="Willem Kleeven" userId="6dcafb91-d2ee-436f-a021-9151bb8c1fe7" providerId="ADAL" clId="{8596BD07-E231-4607-98FD-5E3E28CA9D5C}" dt="2022-12-06T09:03:01.988" v="17586" actId="20577"/>
        <pc:sldMkLst>
          <pc:docMk/>
          <pc:sldMk cId="887786211" sldId="4795"/>
        </pc:sldMkLst>
        <pc:spChg chg="mod">
          <ac:chgData name="Willem Kleeven" userId="6dcafb91-d2ee-436f-a021-9151bb8c1fe7" providerId="ADAL" clId="{8596BD07-E231-4607-98FD-5E3E28CA9D5C}" dt="2022-12-01T09:47:37.445" v="3753" actId="255"/>
          <ac:spMkLst>
            <pc:docMk/>
            <pc:sldMk cId="887786211" sldId="4795"/>
            <ac:spMk id="3" creationId="{2FA74E68-A24A-4481-8FFD-DB89035B895E}"/>
          </ac:spMkLst>
        </pc:spChg>
        <pc:spChg chg="mod">
          <ac:chgData name="Willem Kleeven" userId="6dcafb91-d2ee-436f-a021-9151bb8c1fe7" providerId="ADAL" clId="{8596BD07-E231-4607-98FD-5E3E28CA9D5C}" dt="2022-12-06T09:03:01.988" v="17586" actId="20577"/>
          <ac:spMkLst>
            <pc:docMk/>
            <pc:sldMk cId="887786211" sldId="4795"/>
            <ac:spMk id="4" creationId="{7BBC4E10-3E1A-4FBE-B02F-6F21B6FE3642}"/>
          </ac:spMkLst>
        </pc:spChg>
        <pc:picChg chg="add del">
          <ac:chgData name="Willem Kleeven" userId="6dcafb91-d2ee-436f-a021-9151bb8c1fe7" providerId="ADAL" clId="{8596BD07-E231-4607-98FD-5E3E28CA9D5C}" dt="2022-12-01T09:43:45.760" v="3687" actId="478"/>
          <ac:picMkLst>
            <pc:docMk/>
            <pc:sldMk cId="887786211" sldId="4795"/>
            <ac:picMk id="6" creationId="{D01DE4BF-6D11-4FF1-9F6E-AB57A06E2CFB}"/>
          </ac:picMkLst>
        </pc:picChg>
        <pc:picChg chg="add mod">
          <ac:chgData name="Willem Kleeven" userId="6dcafb91-d2ee-436f-a021-9151bb8c1fe7" providerId="ADAL" clId="{8596BD07-E231-4607-98FD-5E3E28CA9D5C}" dt="2022-12-06T08:46:14.556" v="17415"/>
          <ac:picMkLst>
            <pc:docMk/>
            <pc:sldMk cId="887786211" sldId="4795"/>
            <ac:picMk id="8" creationId="{0D21CC01-116E-482E-A1E1-F71CB40994BF}"/>
          </ac:picMkLst>
        </pc:picChg>
        <pc:picChg chg="add mod">
          <ac:chgData name="Willem Kleeven" userId="6dcafb91-d2ee-436f-a021-9151bb8c1fe7" providerId="ADAL" clId="{8596BD07-E231-4607-98FD-5E3E28CA9D5C}" dt="2022-12-06T08:46:17.971" v="17416"/>
          <ac:picMkLst>
            <pc:docMk/>
            <pc:sldMk cId="887786211" sldId="4795"/>
            <ac:picMk id="10" creationId="{BAF002C5-CDE5-4C9C-AF26-EA0C6F779C5B}"/>
          </ac:picMkLst>
        </pc:picChg>
        <pc:picChg chg="add del mod">
          <ac:chgData name="Willem Kleeven" userId="6dcafb91-d2ee-436f-a021-9151bb8c1fe7" providerId="ADAL" clId="{8596BD07-E231-4607-98FD-5E3E28CA9D5C}" dt="2022-12-01T11:39:59.257" v="4374" actId="478"/>
          <ac:picMkLst>
            <pc:docMk/>
            <pc:sldMk cId="887786211" sldId="4795"/>
            <ac:picMk id="12" creationId="{C81CD884-7C2C-462D-BB00-C08A08705718}"/>
          </ac:picMkLst>
        </pc:picChg>
        <pc:picChg chg="add del mod">
          <ac:chgData name="Willem Kleeven" userId="6dcafb91-d2ee-436f-a021-9151bb8c1fe7" providerId="ADAL" clId="{8596BD07-E231-4607-98FD-5E3E28CA9D5C}" dt="2022-12-01T11:31:30.513" v="4188" actId="478"/>
          <ac:picMkLst>
            <pc:docMk/>
            <pc:sldMk cId="887786211" sldId="4795"/>
            <ac:picMk id="14" creationId="{A5E7A8A3-50BD-4AB8-8C0E-A5721ECA24A0}"/>
          </ac:picMkLst>
        </pc:picChg>
        <pc:picChg chg="add del mod">
          <ac:chgData name="Willem Kleeven" userId="6dcafb91-d2ee-436f-a021-9151bb8c1fe7" providerId="ADAL" clId="{8596BD07-E231-4607-98FD-5E3E28CA9D5C}" dt="2022-12-01T11:57:42.807" v="4725" actId="478"/>
          <ac:picMkLst>
            <pc:docMk/>
            <pc:sldMk cId="887786211" sldId="4795"/>
            <ac:picMk id="16" creationId="{1D2787E7-6DAA-425D-A78A-D925E5F4D877}"/>
          </ac:picMkLst>
        </pc:picChg>
        <pc:picChg chg="add del mod">
          <ac:chgData name="Willem Kleeven" userId="6dcafb91-d2ee-436f-a021-9151bb8c1fe7" providerId="ADAL" clId="{8596BD07-E231-4607-98FD-5E3E28CA9D5C}" dt="2022-12-01T11:42:55.777" v="4393" actId="478"/>
          <ac:picMkLst>
            <pc:docMk/>
            <pc:sldMk cId="887786211" sldId="4795"/>
            <ac:picMk id="18" creationId="{8CB2B32A-881E-4E04-9B18-441DCA00BAFF}"/>
          </ac:picMkLst>
        </pc:picChg>
        <pc:picChg chg="add mod">
          <ac:chgData name="Willem Kleeven" userId="6dcafb91-d2ee-436f-a021-9151bb8c1fe7" providerId="ADAL" clId="{8596BD07-E231-4607-98FD-5E3E28CA9D5C}" dt="2022-12-06T08:46:23.137" v="17417"/>
          <ac:picMkLst>
            <pc:docMk/>
            <pc:sldMk cId="887786211" sldId="4795"/>
            <ac:picMk id="20" creationId="{45CD82BE-FC47-4CC1-8512-FE6880F1B04A}"/>
          </ac:picMkLst>
        </pc:picChg>
        <pc:picChg chg="add del mod">
          <ac:chgData name="Willem Kleeven" userId="6dcafb91-d2ee-436f-a021-9151bb8c1fe7" providerId="ADAL" clId="{8596BD07-E231-4607-98FD-5E3E28CA9D5C}" dt="2022-12-01T11:57:45.939" v="4726" actId="21"/>
          <ac:picMkLst>
            <pc:docMk/>
            <pc:sldMk cId="887786211" sldId="4795"/>
            <ac:picMk id="21" creationId="{CE093FA6-CF54-4E82-9F0B-32ABE0389B20}"/>
          </ac:picMkLst>
        </pc:picChg>
        <pc:picChg chg="add mod">
          <ac:chgData name="Willem Kleeven" userId="6dcafb91-d2ee-436f-a021-9151bb8c1fe7" providerId="ADAL" clId="{8596BD07-E231-4607-98FD-5E3E28CA9D5C}" dt="2022-12-06T09:02:30.811" v="17560" actId="1076"/>
          <ac:picMkLst>
            <pc:docMk/>
            <pc:sldMk cId="887786211" sldId="4795"/>
            <ac:picMk id="22" creationId="{177F4362-81CF-4326-8988-990B100088C5}"/>
          </ac:picMkLst>
        </pc:picChg>
      </pc:sldChg>
      <pc:sldChg chg="addSp delSp modSp new mod">
        <pc:chgData name="Willem Kleeven" userId="6dcafb91-d2ee-436f-a021-9151bb8c1fe7" providerId="ADAL" clId="{8596BD07-E231-4607-98FD-5E3E28CA9D5C}" dt="2022-12-06T08:50:14.403" v="17446" actId="1035"/>
        <pc:sldMkLst>
          <pc:docMk/>
          <pc:sldMk cId="4212754769" sldId="4796"/>
        </pc:sldMkLst>
        <pc:spChg chg="mod">
          <ac:chgData name="Willem Kleeven" userId="6dcafb91-d2ee-436f-a021-9151bb8c1fe7" providerId="ADAL" clId="{8596BD07-E231-4607-98FD-5E3E28CA9D5C}" dt="2022-12-01T12:01:49.056" v="4827" actId="20577"/>
          <ac:spMkLst>
            <pc:docMk/>
            <pc:sldMk cId="4212754769" sldId="4796"/>
            <ac:spMk id="3" creationId="{D23923CF-D795-4D31-8D54-5A57FBE97BC2}"/>
          </ac:spMkLst>
        </pc:spChg>
        <pc:spChg chg="add del mod">
          <ac:chgData name="Willem Kleeven" userId="6dcafb91-d2ee-436f-a021-9151bb8c1fe7" providerId="ADAL" clId="{8596BD07-E231-4607-98FD-5E3E28CA9D5C}" dt="2022-12-01T13:38:39.360" v="5680" actId="1076"/>
          <ac:spMkLst>
            <pc:docMk/>
            <pc:sldMk cId="4212754769" sldId="4796"/>
            <ac:spMk id="4" creationId="{2D70FC61-4AAD-4524-8BB8-5D21BF7C7F5E}"/>
          </ac:spMkLst>
        </pc:spChg>
        <pc:spChg chg="add mod">
          <ac:chgData name="Willem Kleeven" userId="6dcafb91-d2ee-436f-a021-9151bb8c1fe7" providerId="ADAL" clId="{8596BD07-E231-4607-98FD-5E3E28CA9D5C}" dt="2022-12-04T20:31:29.950" v="17321" actId="1036"/>
          <ac:spMkLst>
            <pc:docMk/>
            <pc:sldMk cId="4212754769" sldId="4796"/>
            <ac:spMk id="5" creationId="{ACE340E0-EDA2-45BA-913E-9E4EB5419F33}"/>
          </ac:spMkLst>
        </pc:spChg>
        <pc:spChg chg="add mod">
          <ac:chgData name="Willem Kleeven" userId="6dcafb91-d2ee-436f-a021-9151bb8c1fe7" providerId="ADAL" clId="{8596BD07-E231-4607-98FD-5E3E28CA9D5C}" dt="2022-12-04T22:11:58.095" v="17322" actId="207"/>
          <ac:spMkLst>
            <pc:docMk/>
            <pc:sldMk cId="4212754769" sldId="4796"/>
            <ac:spMk id="6" creationId="{492B3188-1555-408A-9D1E-B0F37014AB8E}"/>
          </ac:spMkLst>
        </pc:spChg>
        <pc:spChg chg="add del mod">
          <ac:chgData name="Willem Kleeven" userId="6dcafb91-d2ee-436f-a021-9151bb8c1fe7" providerId="ADAL" clId="{8596BD07-E231-4607-98FD-5E3E28CA9D5C}" dt="2022-12-01T13:50:08.130" v="5741" actId="478"/>
          <ac:spMkLst>
            <pc:docMk/>
            <pc:sldMk cId="4212754769" sldId="4796"/>
            <ac:spMk id="11" creationId="{DEE29406-C52A-4DC2-80E4-433E6673743F}"/>
          </ac:spMkLst>
        </pc:spChg>
        <pc:picChg chg="add del mod ord">
          <ac:chgData name="Willem Kleeven" userId="6dcafb91-d2ee-436f-a021-9151bb8c1fe7" providerId="ADAL" clId="{8596BD07-E231-4607-98FD-5E3E28CA9D5C}" dt="2022-12-01T11:51:01.659" v="4570" actId="22"/>
          <ac:picMkLst>
            <pc:docMk/>
            <pc:sldMk cId="4212754769" sldId="4796"/>
            <ac:picMk id="6" creationId="{A92FBE2C-1BC8-4F5E-806B-A9A3D12309E3}"/>
          </ac:picMkLst>
        </pc:picChg>
        <pc:picChg chg="add del mod">
          <ac:chgData name="Willem Kleeven" userId="6dcafb91-d2ee-436f-a021-9151bb8c1fe7" providerId="ADAL" clId="{8596BD07-E231-4607-98FD-5E3E28CA9D5C}" dt="2022-12-02T16:12:47.341" v="10202" actId="478"/>
          <ac:picMkLst>
            <pc:docMk/>
            <pc:sldMk cId="4212754769" sldId="4796"/>
            <ac:picMk id="8" creationId="{416036B2-CEC0-4C54-938B-BDBAB8D279D2}"/>
          </ac:picMkLst>
        </pc:picChg>
        <pc:picChg chg="add mod">
          <ac:chgData name="Willem Kleeven" userId="6dcafb91-d2ee-436f-a021-9151bb8c1fe7" providerId="ADAL" clId="{8596BD07-E231-4607-98FD-5E3E28CA9D5C}" dt="2022-12-02T13:40:36.085" v="8178" actId="1035"/>
          <ac:picMkLst>
            <pc:docMk/>
            <pc:sldMk cId="4212754769" sldId="4796"/>
            <ac:picMk id="9" creationId="{DF6860A8-79BF-4CA2-8C18-1A414A19951A}"/>
          </ac:picMkLst>
        </pc:picChg>
        <pc:picChg chg="add mod modCrop">
          <ac:chgData name="Willem Kleeven" userId="6dcafb91-d2ee-436f-a021-9151bb8c1fe7" providerId="ADAL" clId="{8596BD07-E231-4607-98FD-5E3E28CA9D5C}" dt="2022-12-06T08:50:14.403" v="17446" actId="1035"/>
          <ac:picMkLst>
            <pc:docMk/>
            <pc:sldMk cId="4212754769" sldId="4796"/>
            <ac:picMk id="10" creationId="{71984125-9EFF-4168-A0AA-4CA8A0F9EEAE}"/>
          </ac:picMkLst>
        </pc:picChg>
        <pc:picChg chg="add del">
          <ac:chgData name="Willem Kleeven" userId="6dcafb91-d2ee-436f-a021-9151bb8c1fe7" providerId="ADAL" clId="{8596BD07-E231-4607-98FD-5E3E28CA9D5C}" dt="2022-12-01T13:36:26.703" v="5670" actId="478"/>
          <ac:picMkLst>
            <pc:docMk/>
            <pc:sldMk cId="4212754769" sldId="4796"/>
            <ac:picMk id="13" creationId="{4C4097F3-1E2D-49A6-B4A5-20BF1E3D334F}"/>
          </ac:picMkLst>
        </pc:picChg>
        <pc:picChg chg="add del mod">
          <ac:chgData name="Willem Kleeven" userId="6dcafb91-d2ee-436f-a021-9151bb8c1fe7" providerId="ADAL" clId="{8596BD07-E231-4607-98FD-5E3E28CA9D5C}" dt="2022-12-01T13:50:11.583" v="5742" actId="478"/>
          <ac:picMkLst>
            <pc:docMk/>
            <pc:sldMk cId="4212754769" sldId="4796"/>
            <ac:picMk id="15" creationId="{1E0EF031-680E-470B-A871-B146FE4711CB}"/>
          </ac:picMkLst>
        </pc:picChg>
        <pc:picChg chg="add del mod">
          <ac:chgData name="Willem Kleeven" userId="6dcafb91-d2ee-436f-a021-9151bb8c1fe7" providerId="ADAL" clId="{8596BD07-E231-4607-98FD-5E3E28CA9D5C}" dt="2022-12-01T13:50:14.895" v="5743" actId="478"/>
          <ac:picMkLst>
            <pc:docMk/>
            <pc:sldMk cId="4212754769" sldId="4796"/>
            <ac:picMk id="17" creationId="{EEFE6ACD-C981-49A0-A16C-C57CF29131DB}"/>
          </ac:picMkLst>
        </pc:picChg>
        <pc:picChg chg="add mod">
          <ac:chgData name="Willem Kleeven" userId="6dcafb91-d2ee-436f-a021-9151bb8c1fe7" providerId="ADAL" clId="{8596BD07-E231-4607-98FD-5E3E28CA9D5C}" dt="2022-12-02T16:12:51.037" v="10203" actId="1076"/>
          <ac:picMkLst>
            <pc:docMk/>
            <pc:sldMk cId="4212754769" sldId="4796"/>
            <ac:picMk id="19" creationId="{D28EC833-02FA-4DD3-8FD0-D363BAD9AA2D}"/>
          </ac:picMkLst>
        </pc:picChg>
        <pc:cxnChg chg="add mod">
          <ac:chgData name="Willem Kleeven" userId="6dcafb91-d2ee-436f-a021-9151bb8c1fe7" providerId="ADAL" clId="{8596BD07-E231-4607-98FD-5E3E28CA9D5C}" dt="2022-12-04T20:31:29.950" v="17321" actId="1036"/>
          <ac:cxnSpMkLst>
            <pc:docMk/>
            <pc:sldMk cId="4212754769" sldId="4796"/>
            <ac:cxnSpMk id="8" creationId="{81F04C36-1207-4E33-B44B-833C6E73876B}"/>
          </ac:cxnSpMkLst>
        </pc:cxnChg>
      </pc:sldChg>
      <pc:sldChg chg="addSp delSp modSp new mod">
        <pc:chgData name="Willem Kleeven" userId="6dcafb91-d2ee-436f-a021-9151bb8c1fe7" providerId="ADAL" clId="{8596BD07-E231-4607-98FD-5E3E28CA9D5C}" dt="2022-12-06T09:06:01.462" v="17595" actId="12"/>
        <pc:sldMkLst>
          <pc:docMk/>
          <pc:sldMk cId="778437623" sldId="4797"/>
        </pc:sldMkLst>
        <pc:spChg chg="mod">
          <ac:chgData name="Willem Kleeven" userId="6dcafb91-d2ee-436f-a021-9151bb8c1fe7" providerId="ADAL" clId="{8596BD07-E231-4607-98FD-5E3E28CA9D5C}" dt="2022-12-02T13:03:06.670" v="7350" actId="255"/>
          <ac:spMkLst>
            <pc:docMk/>
            <pc:sldMk cId="778437623" sldId="4797"/>
            <ac:spMk id="3" creationId="{5A6CBE45-3565-437F-82A5-2994A049DC4F}"/>
          </ac:spMkLst>
        </pc:spChg>
        <pc:spChg chg="mod">
          <ac:chgData name="Willem Kleeven" userId="6dcafb91-d2ee-436f-a021-9151bb8c1fe7" providerId="ADAL" clId="{8596BD07-E231-4607-98FD-5E3E28CA9D5C}" dt="2022-12-06T09:06:01.462" v="17595" actId="12"/>
          <ac:spMkLst>
            <pc:docMk/>
            <pc:sldMk cId="778437623" sldId="4797"/>
            <ac:spMk id="4" creationId="{22807465-DD88-4844-B33F-DCAF24E91D72}"/>
          </ac:spMkLst>
        </pc:spChg>
        <pc:spChg chg="add mod">
          <ac:chgData name="Willem Kleeven" userId="6dcafb91-d2ee-436f-a021-9151bb8c1fe7" providerId="ADAL" clId="{8596BD07-E231-4607-98FD-5E3E28CA9D5C}" dt="2022-12-03T13:07:46.719" v="11216" actId="1036"/>
          <ac:spMkLst>
            <pc:docMk/>
            <pc:sldMk cId="778437623" sldId="4797"/>
            <ac:spMk id="9" creationId="{3F8A12CA-CB63-4F69-BACC-CAA4A0A22E7C}"/>
          </ac:spMkLst>
        </pc:spChg>
        <pc:picChg chg="add del mod">
          <ac:chgData name="Willem Kleeven" userId="6dcafb91-d2ee-436f-a021-9151bb8c1fe7" providerId="ADAL" clId="{8596BD07-E231-4607-98FD-5E3E28CA9D5C}" dt="2022-12-02T13:01:21.714" v="7342" actId="478"/>
          <ac:picMkLst>
            <pc:docMk/>
            <pc:sldMk cId="778437623" sldId="4797"/>
            <ac:picMk id="6" creationId="{5B866701-98AD-4E06-99E0-CC1B4FB400B6}"/>
          </ac:picMkLst>
        </pc:picChg>
        <pc:picChg chg="add mod">
          <ac:chgData name="Willem Kleeven" userId="6dcafb91-d2ee-436f-a021-9151bb8c1fe7" providerId="ADAL" clId="{8596BD07-E231-4607-98FD-5E3E28CA9D5C}" dt="2022-12-06T08:53:15.492" v="17451"/>
          <ac:picMkLst>
            <pc:docMk/>
            <pc:sldMk cId="778437623" sldId="4797"/>
            <ac:picMk id="8" creationId="{F2632598-BB99-4AB0-91FC-ED1C8C5D1C47}"/>
          </ac:picMkLst>
        </pc:picChg>
      </pc:sldChg>
      <pc:sldChg chg="addSp delSp modSp add mod">
        <pc:chgData name="Willem Kleeven" userId="6dcafb91-d2ee-436f-a021-9151bb8c1fe7" providerId="ADAL" clId="{8596BD07-E231-4607-98FD-5E3E28CA9D5C}" dt="2022-12-06T08:51:34.652" v="17450"/>
        <pc:sldMkLst>
          <pc:docMk/>
          <pc:sldMk cId="4011767513" sldId="4798"/>
        </pc:sldMkLst>
        <pc:spChg chg="mod">
          <ac:chgData name="Willem Kleeven" userId="6dcafb91-d2ee-436f-a021-9151bb8c1fe7" providerId="ADAL" clId="{8596BD07-E231-4607-98FD-5E3E28CA9D5C}" dt="2022-12-01T13:50:31.126" v="5745" actId="20577"/>
          <ac:spMkLst>
            <pc:docMk/>
            <pc:sldMk cId="4011767513" sldId="4798"/>
            <ac:spMk id="3" creationId="{D23923CF-D795-4D31-8D54-5A57FBE97BC2}"/>
          </ac:spMkLst>
        </pc:spChg>
        <pc:spChg chg="del">
          <ac:chgData name="Willem Kleeven" userId="6dcafb91-d2ee-436f-a021-9151bb8c1fe7" providerId="ADAL" clId="{8596BD07-E231-4607-98FD-5E3E28CA9D5C}" dt="2022-12-01T13:50:39.855" v="5746" actId="478"/>
          <ac:spMkLst>
            <pc:docMk/>
            <pc:sldMk cId="4011767513" sldId="4798"/>
            <ac:spMk id="4" creationId="{2D70FC61-4AAD-4524-8BB8-5D21BF7C7F5E}"/>
          </ac:spMkLst>
        </pc:spChg>
        <pc:spChg chg="add del mod">
          <ac:chgData name="Willem Kleeven" userId="6dcafb91-d2ee-436f-a021-9151bb8c1fe7" providerId="ADAL" clId="{8596BD07-E231-4607-98FD-5E3E28CA9D5C}" dt="2022-12-01T13:50:55.653" v="5748" actId="478"/>
          <ac:spMkLst>
            <pc:docMk/>
            <pc:sldMk cId="4011767513" sldId="4798"/>
            <ac:spMk id="6" creationId="{F205FE7A-170F-44C5-AAC3-92CCE77E93E4}"/>
          </ac:spMkLst>
        </pc:spChg>
        <pc:spChg chg="mod">
          <ac:chgData name="Willem Kleeven" userId="6dcafb91-d2ee-436f-a021-9151bb8c1fe7" providerId="ADAL" clId="{8596BD07-E231-4607-98FD-5E3E28CA9D5C}" dt="2022-12-01T14:12:18.364" v="6142" actId="20577"/>
          <ac:spMkLst>
            <pc:docMk/>
            <pc:sldMk cId="4011767513" sldId="4798"/>
            <ac:spMk id="11" creationId="{DEE29406-C52A-4DC2-80E4-433E6673743F}"/>
          </ac:spMkLst>
        </pc:spChg>
        <pc:spChg chg="add mod">
          <ac:chgData name="Willem Kleeven" userId="6dcafb91-d2ee-436f-a021-9151bb8c1fe7" providerId="ADAL" clId="{8596BD07-E231-4607-98FD-5E3E28CA9D5C}" dt="2022-12-01T14:14:44.795" v="6185" actId="1037"/>
          <ac:spMkLst>
            <pc:docMk/>
            <pc:sldMk cId="4011767513" sldId="4798"/>
            <ac:spMk id="19" creationId="{BA4F585F-A9AC-475D-A9E2-445D6FCDB96F}"/>
          </ac:spMkLst>
        </pc:spChg>
        <pc:picChg chg="del">
          <ac:chgData name="Willem Kleeven" userId="6dcafb91-d2ee-436f-a021-9151bb8c1fe7" providerId="ADAL" clId="{8596BD07-E231-4607-98FD-5E3E28CA9D5C}" dt="2022-12-01T13:50:50.845" v="5747" actId="478"/>
          <ac:picMkLst>
            <pc:docMk/>
            <pc:sldMk cId="4011767513" sldId="4798"/>
            <ac:picMk id="8" creationId="{416036B2-CEC0-4C54-938B-BDBAB8D279D2}"/>
          </ac:picMkLst>
        </pc:picChg>
        <pc:picChg chg="del">
          <ac:chgData name="Willem Kleeven" userId="6dcafb91-d2ee-436f-a021-9151bb8c1fe7" providerId="ADAL" clId="{8596BD07-E231-4607-98FD-5E3E28CA9D5C}" dt="2022-12-01T13:51:02.236" v="5749" actId="478"/>
          <ac:picMkLst>
            <pc:docMk/>
            <pc:sldMk cId="4011767513" sldId="4798"/>
            <ac:picMk id="9" creationId="{DF6860A8-79BF-4CA2-8C18-1A414A19951A}"/>
          </ac:picMkLst>
        </pc:picChg>
        <pc:picChg chg="del">
          <ac:chgData name="Willem Kleeven" userId="6dcafb91-d2ee-436f-a021-9151bb8c1fe7" providerId="ADAL" clId="{8596BD07-E231-4607-98FD-5E3E28CA9D5C}" dt="2022-12-01T13:51:02.236" v="5749" actId="478"/>
          <ac:picMkLst>
            <pc:docMk/>
            <pc:sldMk cId="4011767513" sldId="4798"/>
            <ac:picMk id="10" creationId="{71984125-9EFF-4168-A0AA-4CA8A0F9EEAE}"/>
          </ac:picMkLst>
        </pc:picChg>
        <pc:picChg chg="add mod">
          <ac:chgData name="Willem Kleeven" userId="6dcafb91-d2ee-436f-a021-9151bb8c1fe7" providerId="ADAL" clId="{8596BD07-E231-4607-98FD-5E3E28CA9D5C}" dt="2022-12-06T08:51:34.652" v="17450"/>
          <ac:picMkLst>
            <pc:docMk/>
            <pc:sldMk cId="4011767513" sldId="4798"/>
            <ac:picMk id="12" creationId="{31FC1F27-7D7E-4927-ACAC-DE186DAE4139}"/>
          </ac:picMkLst>
        </pc:picChg>
        <pc:picChg chg="add mod">
          <ac:chgData name="Willem Kleeven" userId="6dcafb91-d2ee-436f-a021-9151bb8c1fe7" providerId="ADAL" clId="{8596BD07-E231-4607-98FD-5E3E28CA9D5C}" dt="2022-12-06T08:51:27.420" v="17447"/>
          <ac:picMkLst>
            <pc:docMk/>
            <pc:sldMk cId="4011767513" sldId="4798"/>
            <ac:picMk id="14" creationId="{921A39C7-9204-43F9-B8CE-78FD0CEC78EE}"/>
          </ac:picMkLst>
        </pc:picChg>
        <pc:picChg chg="del mod">
          <ac:chgData name="Willem Kleeven" userId="6dcafb91-d2ee-436f-a021-9151bb8c1fe7" providerId="ADAL" clId="{8596BD07-E231-4607-98FD-5E3E28CA9D5C}" dt="2022-12-01T14:06:49.313" v="5970" actId="478"/>
          <ac:picMkLst>
            <pc:docMk/>
            <pc:sldMk cId="4011767513" sldId="4798"/>
            <ac:picMk id="15" creationId="{1E0EF031-680E-470B-A871-B146FE4711CB}"/>
          </ac:picMkLst>
        </pc:picChg>
        <pc:picChg chg="del mod">
          <ac:chgData name="Willem Kleeven" userId="6dcafb91-d2ee-436f-a021-9151bb8c1fe7" providerId="ADAL" clId="{8596BD07-E231-4607-98FD-5E3E28CA9D5C}" dt="2022-12-01T14:08:21.487" v="5990" actId="478"/>
          <ac:picMkLst>
            <pc:docMk/>
            <pc:sldMk cId="4011767513" sldId="4798"/>
            <ac:picMk id="17" creationId="{EEFE6ACD-C981-49A0-A16C-C57CF29131DB}"/>
          </ac:picMkLst>
        </pc:picChg>
        <pc:picChg chg="add mod">
          <ac:chgData name="Willem Kleeven" userId="6dcafb91-d2ee-436f-a021-9151bb8c1fe7" providerId="ADAL" clId="{8596BD07-E231-4607-98FD-5E3E28CA9D5C}" dt="2022-12-06T08:51:31.492" v="17448"/>
          <ac:picMkLst>
            <pc:docMk/>
            <pc:sldMk cId="4011767513" sldId="4798"/>
            <ac:picMk id="18" creationId="{86B6EB7D-4CAD-47E9-ADE9-C4A3A19B5464}"/>
          </ac:picMkLst>
        </pc:picChg>
      </pc:sldChg>
      <pc:sldChg chg="addSp delSp modSp new mod">
        <pc:chgData name="Willem Kleeven" userId="6dcafb91-d2ee-436f-a021-9151bb8c1fe7" providerId="ADAL" clId="{8596BD07-E231-4607-98FD-5E3E28CA9D5C}" dt="2022-12-06T09:09:10.222" v="17628" actId="732"/>
        <pc:sldMkLst>
          <pc:docMk/>
          <pc:sldMk cId="571435463" sldId="4799"/>
        </pc:sldMkLst>
        <pc:spChg chg="mod">
          <ac:chgData name="Willem Kleeven" userId="6dcafb91-d2ee-436f-a021-9151bb8c1fe7" providerId="ADAL" clId="{8596BD07-E231-4607-98FD-5E3E28CA9D5C}" dt="2022-12-02T13:03:29.543" v="7354" actId="122"/>
          <ac:spMkLst>
            <pc:docMk/>
            <pc:sldMk cId="571435463" sldId="4799"/>
            <ac:spMk id="3" creationId="{E48CA9F9-CA1E-4AFF-A616-80505417508E}"/>
          </ac:spMkLst>
        </pc:spChg>
        <pc:spChg chg="mod">
          <ac:chgData name="Willem Kleeven" userId="6dcafb91-d2ee-436f-a021-9151bb8c1fe7" providerId="ADAL" clId="{8596BD07-E231-4607-98FD-5E3E28CA9D5C}" dt="2022-12-06T09:07:02.938" v="17598" actId="12"/>
          <ac:spMkLst>
            <pc:docMk/>
            <pc:sldMk cId="571435463" sldId="4799"/>
            <ac:spMk id="4" creationId="{6E71E4B5-90BF-4340-9F67-1371E17AB31C}"/>
          </ac:spMkLst>
        </pc:spChg>
        <pc:picChg chg="add del mod">
          <ac:chgData name="Willem Kleeven" userId="6dcafb91-d2ee-436f-a021-9151bb8c1fe7" providerId="ADAL" clId="{8596BD07-E231-4607-98FD-5E3E28CA9D5C}" dt="2022-12-02T13:18:18.026" v="7595" actId="478"/>
          <ac:picMkLst>
            <pc:docMk/>
            <pc:sldMk cId="571435463" sldId="4799"/>
            <ac:picMk id="5" creationId="{9E48C9FE-93FA-42F0-A8D3-0CE2E74B3DE9}"/>
          </ac:picMkLst>
        </pc:picChg>
        <pc:picChg chg="add del mod">
          <ac:chgData name="Willem Kleeven" userId="6dcafb91-d2ee-436f-a021-9151bb8c1fe7" providerId="ADAL" clId="{8596BD07-E231-4607-98FD-5E3E28CA9D5C}" dt="2022-12-03T13:23:18.172" v="11493" actId="478"/>
          <ac:picMkLst>
            <pc:docMk/>
            <pc:sldMk cId="571435463" sldId="4799"/>
            <ac:picMk id="7" creationId="{7F1BF29A-649B-44BB-9043-B6CF98C54F23}"/>
          </ac:picMkLst>
        </pc:picChg>
        <pc:picChg chg="add del mod">
          <ac:chgData name="Willem Kleeven" userId="6dcafb91-d2ee-436f-a021-9151bb8c1fe7" providerId="ADAL" clId="{8596BD07-E231-4607-98FD-5E3E28CA9D5C}" dt="2022-12-02T14:47:08.525" v="8973" actId="478"/>
          <ac:picMkLst>
            <pc:docMk/>
            <pc:sldMk cId="571435463" sldId="4799"/>
            <ac:picMk id="9" creationId="{2A7995E2-02EF-4B27-9C32-A32AF57C88E7}"/>
          </ac:picMkLst>
        </pc:picChg>
        <pc:picChg chg="add del mod">
          <ac:chgData name="Willem Kleeven" userId="6dcafb91-d2ee-436f-a021-9151bb8c1fe7" providerId="ADAL" clId="{8596BD07-E231-4607-98FD-5E3E28CA9D5C}" dt="2022-12-03T13:09:05.212" v="11225" actId="478"/>
          <ac:picMkLst>
            <pc:docMk/>
            <pc:sldMk cId="571435463" sldId="4799"/>
            <ac:picMk id="11" creationId="{92010BD6-B32E-4126-B04B-C685CA55246F}"/>
          </ac:picMkLst>
        </pc:picChg>
        <pc:picChg chg="add del">
          <ac:chgData name="Willem Kleeven" userId="6dcafb91-d2ee-436f-a021-9151bb8c1fe7" providerId="ADAL" clId="{8596BD07-E231-4607-98FD-5E3E28CA9D5C}" dt="2022-12-03T13:21:33.327" v="11489" actId="21"/>
          <ac:picMkLst>
            <pc:docMk/>
            <pc:sldMk cId="571435463" sldId="4799"/>
            <ac:picMk id="13" creationId="{88690DCC-4BC2-465F-9CBD-BFC80D531E1B}"/>
          </ac:picMkLst>
        </pc:picChg>
        <pc:picChg chg="add mod modCrop">
          <ac:chgData name="Willem Kleeven" userId="6dcafb91-d2ee-436f-a021-9151bb8c1fe7" providerId="ADAL" clId="{8596BD07-E231-4607-98FD-5E3E28CA9D5C}" dt="2022-12-06T09:09:10.222" v="17628" actId="732"/>
          <ac:picMkLst>
            <pc:docMk/>
            <pc:sldMk cId="571435463" sldId="4799"/>
            <ac:picMk id="15" creationId="{E300050A-48D4-47A3-8104-58E020218961}"/>
          </ac:picMkLst>
        </pc:picChg>
      </pc:sldChg>
      <pc:sldChg chg="addSp delSp modSp add mod">
        <pc:chgData name="Willem Kleeven" userId="6dcafb91-d2ee-436f-a021-9151bb8c1fe7" providerId="ADAL" clId="{8596BD07-E231-4607-98FD-5E3E28CA9D5C}" dt="2022-12-06T09:41:15.022" v="18095" actId="1036"/>
        <pc:sldMkLst>
          <pc:docMk/>
          <pc:sldMk cId="3036215282" sldId="4800"/>
        </pc:sldMkLst>
        <pc:spChg chg="mod">
          <ac:chgData name="Willem Kleeven" userId="6dcafb91-d2ee-436f-a021-9151bb8c1fe7" providerId="ADAL" clId="{8596BD07-E231-4607-98FD-5E3E28CA9D5C}" dt="2022-12-06T09:26:46.047" v="17969" actId="1076"/>
          <ac:spMkLst>
            <pc:docMk/>
            <pc:sldMk cId="3036215282" sldId="4800"/>
            <ac:spMk id="3" creationId="{E48CA9F9-CA1E-4AFF-A616-80505417508E}"/>
          </ac:spMkLst>
        </pc:spChg>
        <pc:spChg chg="mod">
          <ac:chgData name="Willem Kleeven" userId="6dcafb91-d2ee-436f-a021-9151bb8c1fe7" providerId="ADAL" clId="{8596BD07-E231-4607-98FD-5E3E28CA9D5C}" dt="2022-12-06T09:41:01.542" v="18089" actId="6549"/>
          <ac:spMkLst>
            <pc:docMk/>
            <pc:sldMk cId="3036215282" sldId="4800"/>
            <ac:spMk id="4" creationId="{6E71E4B5-90BF-4340-9F67-1371E17AB31C}"/>
          </ac:spMkLst>
        </pc:spChg>
        <pc:picChg chg="add mod">
          <ac:chgData name="Willem Kleeven" userId="6dcafb91-d2ee-436f-a021-9151bb8c1fe7" providerId="ADAL" clId="{8596BD07-E231-4607-98FD-5E3E28CA9D5C}" dt="2022-12-06T09:41:07.506" v="18090" actId="1076"/>
          <ac:picMkLst>
            <pc:docMk/>
            <pc:sldMk cId="3036215282" sldId="4800"/>
            <ac:picMk id="6" creationId="{31803514-35FC-4C13-8270-DA1303BAFC27}"/>
          </ac:picMkLst>
        </pc:picChg>
        <pc:picChg chg="del">
          <ac:chgData name="Willem Kleeven" userId="6dcafb91-d2ee-436f-a021-9151bb8c1fe7" providerId="ADAL" clId="{8596BD07-E231-4607-98FD-5E3E28CA9D5C}" dt="2022-12-02T14:36:47.976" v="8932" actId="478"/>
          <ac:picMkLst>
            <pc:docMk/>
            <pc:sldMk cId="3036215282" sldId="4800"/>
            <ac:picMk id="7" creationId="{7F1BF29A-649B-44BB-9043-B6CF98C54F23}"/>
          </ac:picMkLst>
        </pc:picChg>
        <pc:picChg chg="add mod">
          <ac:chgData name="Willem Kleeven" userId="6dcafb91-d2ee-436f-a021-9151bb8c1fe7" providerId="ADAL" clId="{8596BD07-E231-4607-98FD-5E3E28CA9D5C}" dt="2022-12-06T09:41:15.022" v="18095" actId="1036"/>
          <ac:picMkLst>
            <pc:docMk/>
            <pc:sldMk cId="3036215282" sldId="4800"/>
            <ac:picMk id="7" creationId="{ECD12E04-6A4A-4E31-9E89-22B1D9D2C55D}"/>
          </ac:picMkLst>
        </pc:picChg>
        <pc:picChg chg="del">
          <ac:chgData name="Willem Kleeven" userId="6dcafb91-d2ee-436f-a021-9151bb8c1fe7" providerId="ADAL" clId="{8596BD07-E231-4607-98FD-5E3E28CA9D5C}" dt="2022-12-02T14:36:50.759" v="8933" actId="478"/>
          <ac:picMkLst>
            <pc:docMk/>
            <pc:sldMk cId="3036215282" sldId="4800"/>
            <ac:picMk id="9" creationId="{2A7995E2-02EF-4B27-9C32-A32AF57C88E7}"/>
          </ac:picMkLst>
        </pc:picChg>
      </pc:sldChg>
      <pc:sldChg chg="addSp delSp modSp new add del mod">
        <pc:chgData name="Willem Kleeven" userId="6dcafb91-d2ee-436f-a021-9151bb8c1fe7" providerId="ADAL" clId="{8596BD07-E231-4607-98FD-5E3E28CA9D5C}" dt="2022-12-04T13:36:18.095" v="14935" actId="47"/>
        <pc:sldMkLst>
          <pc:docMk/>
          <pc:sldMk cId="3295555149" sldId="4801"/>
        </pc:sldMkLst>
        <pc:spChg chg="del">
          <ac:chgData name="Willem Kleeven" userId="6dcafb91-d2ee-436f-a021-9151bb8c1fe7" providerId="ADAL" clId="{8596BD07-E231-4607-98FD-5E3E28CA9D5C}" dt="2022-12-02T16:00:39.895" v="10111" actId="22"/>
          <ac:spMkLst>
            <pc:docMk/>
            <pc:sldMk cId="3295555149" sldId="4801"/>
            <ac:spMk id="4" creationId="{5E645BCB-49E2-4BE5-96FC-4ECB3EB0011A}"/>
          </ac:spMkLst>
        </pc:spChg>
        <pc:spChg chg="add del mod">
          <ac:chgData name="Willem Kleeven" userId="6dcafb91-d2ee-436f-a021-9151bb8c1fe7" providerId="ADAL" clId="{8596BD07-E231-4607-98FD-5E3E28CA9D5C}" dt="2022-12-04T11:24:57.047" v="13986" actId="22"/>
          <ac:spMkLst>
            <pc:docMk/>
            <pc:sldMk cId="3295555149" sldId="4801"/>
            <ac:spMk id="8" creationId="{05FAF2E8-BAF1-4C6C-AEC9-6667F6E8878D}"/>
          </ac:spMkLst>
        </pc:spChg>
        <pc:spChg chg="add mod">
          <ac:chgData name="Willem Kleeven" userId="6dcafb91-d2ee-436f-a021-9151bb8c1fe7" providerId="ADAL" clId="{8596BD07-E231-4607-98FD-5E3E28CA9D5C}" dt="2022-12-04T11:36:17.291" v="14303" actId="21"/>
          <ac:spMkLst>
            <pc:docMk/>
            <pc:sldMk cId="3295555149" sldId="4801"/>
            <ac:spMk id="13" creationId="{80B066CD-E93A-4281-BA8F-C49C2B05417D}"/>
          </ac:spMkLst>
        </pc:spChg>
        <pc:picChg chg="add del mod ord">
          <ac:chgData name="Willem Kleeven" userId="6dcafb91-d2ee-436f-a021-9151bb8c1fe7" providerId="ADAL" clId="{8596BD07-E231-4607-98FD-5E3E28CA9D5C}" dt="2022-12-02T16:13:31.565" v="10204" actId="21"/>
          <ac:picMkLst>
            <pc:docMk/>
            <pc:sldMk cId="3295555149" sldId="4801"/>
            <ac:picMk id="6" creationId="{7C6DCE7B-B96F-4549-A162-DAD19CABFB80}"/>
          </ac:picMkLst>
        </pc:picChg>
        <pc:picChg chg="del">
          <ac:chgData name="Willem Kleeven" userId="6dcafb91-d2ee-436f-a021-9151bb8c1fe7" providerId="ADAL" clId="{8596BD07-E231-4607-98FD-5E3E28CA9D5C}" dt="2022-12-04T11:29:35.758" v="14043" actId="21"/>
          <ac:picMkLst>
            <pc:docMk/>
            <pc:sldMk cId="3295555149" sldId="4801"/>
            <ac:picMk id="9" creationId="{8D3A1B68-C87B-44FB-BEBD-FF9E26E489CB}"/>
          </ac:picMkLst>
        </pc:picChg>
        <pc:picChg chg="add del mod ord">
          <ac:chgData name="Willem Kleeven" userId="6dcafb91-d2ee-436f-a021-9151bb8c1fe7" providerId="ADAL" clId="{8596BD07-E231-4607-98FD-5E3E28CA9D5C}" dt="2022-12-04T11:36:17.291" v="14303" actId="21"/>
          <ac:picMkLst>
            <pc:docMk/>
            <pc:sldMk cId="3295555149" sldId="4801"/>
            <ac:picMk id="11" creationId="{192C59CC-79C3-4868-BBBE-AAB0086D529E}"/>
          </ac:picMkLst>
        </pc:picChg>
      </pc:sldChg>
      <pc:sldChg chg="addSp modSp new mod">
        <pc:chgData name="Willem Kleeven" userId="6dcafb91-d2ee-436f-a021-9151bb8c1fe7" providerId="ADAL" clId="{8596BD07-E231-4607-98FD-5E3E28CA9D5C}" dt="2022-12-06T10:34:42.444" v="18704" actId="115"/>
        <pc:sldMkLst>
          <pc:docMk/>
          <pc:sldMk cId="3169000451" sldId="4802"/>
        </pc:sldMkLst>
        <pc:spChg chg="mod">
          <ac:chgData name="Willem Kleeven" userId="6dcafb91-d2ee-436f-a021-9151bb8c1fe7" providerId="ADAL" clId="{8596BD07-E231-4607-98FD-5E3E28CA9D5C}" dt="2022-12-04T11:26:24.980" v="14003" actId="20577"/>
          <ac:spMkLst>
            <pc:docMk/>
            <pc:sldMk cId="3169000451" sldId="4802"/>
            <ac:spMk id="3" creationId="{740865DD-7850-4895-92B9-050C105546D4}"/>
          </ac:spMkLst>
        </pc:spChg>
        <pc:spChg chg="mod">
          <ac:chgData name="Willem Kleeven" userId="6dcafb91-d2ee-436f-a021-9151bb8c1fe7" providerId="ADAL" clId="{8596BD07-E231-4607-98FD-5E3E28CA9D5C}" dt="2022-12-02T16:16:22.232" v="10208" actId="14100"/>
          <ac:spMkLst>
            <pc:docMk/>
            <pc:sldMk cId="3169000451" sldId="4802"/>
            <ac:spMk id="4" creationId="{0597413D-7C2C-4B15-9673-4979CD47580B}"/>
          </ac:spMkLst>
        </pc:spChg>
        <pc:spChg chg="add mod">
          <ac:chgData name="Willem Kleeven" userId="6dcafb91-d2ee-436f-a021-9151bb8c1fe7" providerId="ADAL" clId="{8596BD07-E231-4607-98FD-5E3E28CA9D5C}" dt="2022-12-06T10:34:42.444" v="18704" actId="115"/>
          <ac:spMkLst>
            <pc:docMk/>
            <pc:sldMk cId="3169000451" sldId="4802"/>
            <ac:spMk id="10" creationId="{BA739DD4-39A9-4FD9-A71E-641B1D41FDD9}"/>
          </ac:spMkLst>
        </pc:spChg>
        <pc:picChg chg="add mod modCrop">
          <ac:chgData name="Willem Kleeven" userId="6dcafb91-d2ee-436f-a021-9151bb8c1fe7" providerId="ADAL" clId="{8596BD07-E231-4607-98FD-5E3E28CA9D5C}" dt="2022-12-06T09:45:52.423" v="18155" actId="732"/>
          <ac:picMkLst>
            <pc:docMk/>
            <pc:sldMk cId="3169000451" sldId="4802"/>
            <ac:picMk id="6" creationId="{C483C60F-75B7-4271-A8B4-168D411972C0}"/>
          </ac:picMkLst>
        </pc:picChg>
        <pc:picChg chg="add mod">
          <ac:chgData name="Willem Kleeven" userId="6dcafb91-d2ee-436f-a021-9151bb8c1fe7" providerId="ADAL" clId="{8596BD07-E231-4607-98FD-5E3E28CA9D5C}" dt="2022-12-02T16:09:54.388" v="10197" actId="1076"/>
          <ac:picMkLst>
            <pc:docMk/>
            <pc:sldMk cId="3169000451" sldId="4802"/>
            <ac:picMk id="8" creationId="{73A1C004-46C5-4AC0-BEAC-7FA6CE6DC965}"/>
          </ac:picMkLst>
        </pc:picChg>
        <pc:picChg chg="add mod modCrop">
          <ac:chgData name="Willem Kleeven" userId="6dcafb91-d2ee-436f-a021-9151bb8c1fe7" providerId="ADAL" clId="{8596BD07-E231-4607-98FD-5E3E28CA9D5C}" dt="2022-12-06T10:34:17.192" v="18703" actId="1038"/>
          <ac:picMkLst>
            <pc:docMk/>
            <pc:sldMk cId="3169000451" sldId="4802"/>
            <ac:picMk id="9" creationId="{8B72E51D-B924-43FF-980C-4AE255C01B3F}"/>
          </ac:picMkLst>
        </pc:picChg>
      </pc:sldChg>
      <pc:sldChg chg="addSp delSp modSp add mod">
        <pc:chgData name="Willem Kleeven" userId="6dcafb91-d2ee-436f-a021-9151bb8c1fe7" providerId="ADAL" clId="{8596BD07-E231-4607-98FD-5E3E28CA9D5C}" dt="2022-12-06T09:44:26.840" v="18135" actId="20577"/>
        <pc:sldMkLst>
          <pc:docMk/>
          <pc:sldMk cId="2111582823" sldId="4803"/>
        </pc:sldMkLst>
        <pc:spChg chg="mod">
          <ac:chgData name="Willem Kleeven" userId="6dcafb91-d2ee-436f-a021-9151bb8c1fe7" providerId="ADAL" clId="{8596BD07-E231-4607-98FD-5E3E28CA9D5C}" dt="2022-12-06T09:35:54.423" v="18078" actId="1036"/>
          <ac:spMkLst>
            <pc:docMk/>
            <pc:sldMk cId="2111582823" sldId="4803"/>
            <ac:spMk id="3" creationId="{E48CA9F9-CA1E-4AFF-A616-80505417508E}"/>
          </ac:spMkLst>
        </pc:spChg>
        <pc:spChg chg="mod">
          <ac:chgData name="Willem Kleeven" userId="6dcafb91-d2ee-436f-a021-9151bb8c1fe7" providerId="ADAL" clId="{8596BD07-E231-4607-98FD-5E3E28CA9D5C}" dt="2022-12-06T09:44:26.840" v="18135" actId="20577"/>
          <ac:spMkLst>
            <pc:docMk/>
            <pc:sldMk cId="2111582823" sldId="4803"/>
            <ac:spMk id="4" creationId="{6E71E4B5-90BF-4340-9F67-1371E17AB31C}"/>
          </ac:spMkLst>
        </pc:spChg>
        <pc:picChg chg="del mod">
          <ac:chgData name="Willem Kleeven" userId="6dcafb91-d2ee-436f-a021-9151bb8c1fe7" providerId="ADAL" clId="{8596BD07-E231-4607-98FD-5E3E28CA9D5C}" dt="2022-12-03T13:20:08.582" v="11485" actId="478"/>
          <ac:picMkLst>
            <pc:docMk/>
            <pc:sldMk cId="2111582823" sldId="4803"/>
            <ac:picMk id="7" creationId="{7F1BF29A-649B-44BB-9043-B6CF98C54F23}"/>
          </ac:picMkLst>
        </pc:picChg>
        <pc:picChg chg="add mod modCrop">
          <ac:chgData name="Willem Kleeven" userId="6dcafb91-d2ee-436f-a021-9151bb8c1fe7" providerId="ADAL" clId="{8596BD07-E231-4607-98FD-5E3E28CA9D5C}" dt="2022-12-06T09:42:11.127" v="18099" actId="1076"/>
          <ac:picMkLst>
            <pc:docMk/>
            <pc:sldMk cId="2111582823" sldId="4803"/>
            <ac:picMk id="8" creationId="{AD0FBA03-D9CF-4B57-9E33-D9584B2FD8B7}"/>
          </ac:picMkLst>
        </pc:picChg>
        <pc:picChg chg="mod">
          <ac:chgData name="Willem Kleeven" userId="6dcafb91-d2ee-436f-a021-9151bb8c1fe7" providerId="ADAL" clId="{8596BD07-E231-4607-98FD-5E3E28CA9D5C}" dt="2022-12-06T09:43:17.369" v="18130" actId="1076"/>
          <ac:picMkLst>
            <pc:docMk/>
            <pc:sldMk cId="2111582823" sldId="4803"/>
            <ac:picMk id="11" creationId="{92010BD6-B32E-4126-B04B-C685CA55246F}"/>
          </ac:picMkLst>
        </pc:picChg>
      </pc:sldChg>
      <pc:sldChg chg="add">
        <pc:chgData name="Willem Kleeven" userId="6dcafb91-d2ee-436f-a021-9151bb8c1fe7" providerId="ADAL" clId="{8596BD07-E231-4607-98FD-5E3E28CA9D5C}" dt="2022-12-06T09:13:57.423" v="17655"/>
        <pc:sldMkLst>
          <pc:docMk/>
          <pc:sldMk cId="1252778378" sldId="4804"/>
        </pc:sldMkLst>
      </pc:sldChg>
      <pc:sldChg chg="addSp delSp modSp add del mod">
        <pc:chgData name="Willem Kleeven" userId="6dcafb91-d2ee-436f-a021-9151bb8c1fe7" providerId="ADAL" clId="{8596BD07-E231-4607-98FD-5E3E28CA9D5C}" dt="2022-12-06T09:13:49.238" v="17654" actId="2696"/>
        <pc:sldMkLst>
          <pc:docMk/>
          <pc:sldMk cId="1449228872" sldId="4804"/>
        </pc:sldMkLst>
        <pc:spChg chg="mod">
          <ac:chgData name="Willem Kleeven" userId="6dcafb91-d2ee-436f-a021-9151bb8c1fe7" providerId="ADAL" clId="{8596BD07-E231-4607-98FD-5E3E28CA9D5C}" dt="2022-12-04T18:20:12.101" v="16510" actId="14100"/>
          <ac:spMkLst>
            <pc:docMk/>
            <pc:sldMk cId="1449228872" sldId="4804"/>
            <ac:spMk id="3" creationId="{740865DD-7850-4895-92B9-050C105546D4}"/>
          </ac:spMkLst>
        </pc:spChg>
        <pc:spChg chg="mod">
          <ac:chgData name="Willem Kleeven" userId="6dcafb91-d2ee-436f-a021-9151bb8c1fe7" providerId="ADAL" clId="{8596BD07-E231-4607-98FD-5E3E28CA9D5C}" dt="2022-12-04T20:25:42.364" v="17263" actId="1076"/>
          <ac:spMkLst>
            <pc:docMk/>
            <pc:sldMk cId="1449228872" sldId="4804"/>
            <ac:spMk id="4" creationId="{0597413D-7C2C-4B15-9673-4979CD47580B}"/>
          </ac:spMkLst>
        </pc:spChg>
        <pc:spChg chg="del">
          <ac:chgData name="Willem Kleeven" userId="6dcafb91-d2ee-436f-a021-9151bb8c1fe7" providerId="ADAL" clId="{8596BD07-E231-4607-98FD-5E3E28CA9D5C}" dt="2022-12-03T13:52:05.766" v="11911" actId="478"/>
          <ac:spMkLst>
            <pc:docMk/>
            <pc:sldMk cId="1449228872" sldId="4804"/>
            <ac:spMk id="10" creationId="{BA739DD4-39A9-4FD9-A71E-641B1D41FDD9}"/>
          </ac:spMkLst>
        </pc:spChg>
        <pc:spChg chg="add del mod">
          <ac:chgData name="Willem Kleeven" userId="6dcafb91-d2ee-436f-a021-9151bb8c1fe7" providerId="ADAL" clId="{8596BD07-E231-4607-98FD-5E3E28CA9D5C}" dt="2022-12-04T13:37:01.618" v="14941" actId="478"/>
          <ac:spMkLst>
            <pc:docMk/>
            <pc:sldMk cId="1449228872" sldId="4804"/>
            <ac:spMk id="21" creationId="{CFB0781A-97E0-4A92-9578-381D8556275B}"/>
          </ac:spMkLst>
        </pc:spChg>
        <pc:spChg chg="add mod">
          <ac:chgData name="Willem Kleeven" userId="6dcafb91-d2ee-436f-a021-9151bb8c1fe7" providerId="ADAL" clId="{8596BD07-E231-4607-98FD-5E3E28CA9D5C}" dt="2022-12-04T18:19:18.368" v="16488" actId="571"/>
          <ac:spMkLst>
            <pc:docMk/>
            <pc:sldMk cId="1449228872" sldId="4804"/>
            <ac:spMk id="24" creationId="{5E279D32-0AC7-4B30-B975-9A18931662D3}"/>
          </ac:spMkLst>
        </pc:spChg>
        <pc:spChg chg="add mod">
          <ac:chgData name="Willem Kleeven" userId="6dcafb91-d2ee-436f-a021-9151bb8c1fe7" providerId="ADAL" clId="{8596BD07-E231-4607-98FD-5E3E28CA9D5C}" dt="2022-12-04T18:19:18.368" v="16488" actId="571"/>
          <ac:spMkLst>
            <pc:docMk/>
            <pc:sldMk cId="1449228872" sldId="4804"/>
            <ac:spMk id="25" creationId="{2DB54160-CEBC-4F30-A800-9B1A188E0D23}"/>
          </ac:spMkLst>
        </pc:spChg>
        <pc:spChg chg="add mod">
          <ac:chgData name="Willem Kleeven" userId="6dcafb91-d2ee-436f-a021-9151bb8c1fe7" providerId="ADAL" clId="{8596BD07-E231-4607-98FD-5E3E28CA9D5C}" dt="2022-12-04T18:19:48.827" v="16509" actId="571"/>
          <ac:spMkLst>
            <pc:docMk/>
            <pc:sldMk cId="1449228872" sldId="4804"/>
            <ac:spMk id="28" creationId="{C6EF6DEC-5645-46BC-8102-146916683A3F}"/>
          </ac:spMkLst>
        </pc:spChg>
        <pc:picChg chg="del">
          <ac:chgData name="Willem Kleeven" userId="6dcafb91-d2ee-436f-a021-9151bb8c1fe7" providerId="ADAL" clId="{8596BD07-E231-4607-98FD-5E3E28CA9D5C}" dt="2022-12-03T13:50:17.151" v="11895" actId="478"/>
          <ac:picMkLst>
            <pc:docMk/>
            <pc:sldMk cId="1449228872" sldId="4804"/>
            <ac:picMk id="6" creationId="{C483C60F-75B7-4271-A8B4-168D411972C0}"/>
          </ac:picMkLst>
        </pc:picChg>
        <pc:picChg chg="add del mod">
          <ac:chgData name="Willem Kleeven" userId="6dcafb91-d2ee-436f-a021-9151bb8c1fe7" providerId="ADAL" clId="{8596BD07-E231-4607-98FD-5E3E28CA9D5C}" dt="2022-12-04T11:28:42.545" v="14028" actId="21"/>
          <ac:picMkLst>
            <pc:docMk/>
            <pc:sldMk cId="1449228872" sldId="4804"/>
            <ac:picMk id="7" creationId="{780BD535-A2CA-4AC7-966D-776E430787DE}"/>
          </ac:picMkLst>
        </pc:picChg>
        <pc:picChg chg="del mod">
          <ac:chgData name="Willem Kleeven" userId="6dcafb91-d2ee-436f-a021-9151bb8c1fe7" providerId="ADAL" clId="{8596BD07-E231-4607-98FD-5E3E28CA9D5C}" dt="2022-12-03T13:50:21.416" v="11897" actId="478"/>
          <ac:picMkLst>
            <pc:docMk/>
            <pc:sldMk cId="1449228872" sldId="4804"/>
            <ac:picMk id="8" creationId="{73A1C004-46C5-4AC0-BEAC-7FA6CE6DC965}"/>
          </ac:picMkLst>
        </pc:picChg>
        <pc:picChg chg="del">
          <ac:chgData name="Willem Kleeven" userId="6dcafb91-d2ee-436f-a021-9151bb8c1fe7" providerId="ADAL" clId="{8596BD07-E231-4607-98FD-5E3E28CA9D5C}" dt="2022-12-03T13:50:09.294" v="11894" actId="478"/>
          <ac:picMkLst>
            <pc:docMk/>
            <pc:sldMk cId="1449228872" sldId="4804"/>
            <ac:picMk id="9" creationId="{8B72E51D-B924-43FF-980C-4AE255C01B3F}"/>
          </ac:picMkLst>
        </pc:picChg>
        <pc:picChg chg="add del mod ord">
          <ac:chgData name="Willem Kleeven" userId="6dcafb91-d2ee-436f-a021-9151bb8c1fe7" providerId="ADAL" clId="{8596BD07-E231-4607-98FD-5E3E28CA9D5C}" dt="2022-12-03T14:01:30.901" v="12047" actId="478"/>
          <ac:picMkLst>
            <pc:docMk/>
            <pc:sldMk cId="1449228872" sldId="4804"/>
            <ac:picMk id="12" creationId="{50010280-B84F-484E-AB24-709C334B44A1}"/>
          </ac:picMkLst>
        </pc:picChg>
        <pc:picChg chg="add del mod">
          <ac:chgData name="Willem Kleeven" userId="6dcafb91-d2ee-436f-a021-9151bb8c1fe7" providerId="ADAL" clId="{8596BD07-E231-4607-98FD-5E3E28CA9D5C}" dt="2022-12-03T14:02:56.503" v="12050" actId="478"/>
          <ac:picMkLst>
            <pc:docMk/>
            <pc:sldMk cId="1449228872" sldId="4804"/>
            <ac:picMk id="14" creationId="{B548389A-413C-408C-A1AC-CEFDF1020402}"/>
          </ac:picMkLst>
        </pc:picChg>
        <pc:picChg chg="add mod">
          <ac:chgData name="Willem Kleeven" userId="6dcafb91-d2ee-436f-a021-9151bb8c1fe7" providerId="ADAL" clId="{8596BD07-E231-4607-98FD-5E3E28CA9D5C}" dt="2022-12-04T18:20:30.223" v="16515" actId="1076"/>
          <ac:picMkLst>
            <pc:docMk/>
            <pc:sldMk cId="1449228872" sldId="4804"/>
            <ac:picMk id="16" creationId="{D88D6762-A68A-41D0-A307-74A14C7A6F48}"/>
          </ac:picMkLst>
        </pc:picChg>
        <pc:picChg chg="add del mod">
          <ac:chgData name="Willem Kleeven" userId="6dcafb91-d2ee-436f-a021-9151bb8c1fe7" providerId="ADAL" clId="{8596BD07-E231-4607-98FD-5E3E28CA9D5C}" dt="2022-12-04T13:37:53.216" v="14946" actId="478"/>
          <ac:picMkLst>
            <pc:docMk/>
            <pc:sldMk cId="1449228872" sldId="4804"/>
            <ac:picMk id="18" creationId="{F4F361F9-3643-4433-838F-8726605C0698}"/>
          </ac:picMkLst>
        </pc:picChg>
        <pc:picChg chg="add del mod ord">
          <ac:chgData name="Willem Kleeven" userId="6dcafb91-d2ee-436f-a021-9151bb8c1fe7" providerId="ADAL" clId="{8596BD07-E231-4607-98FD-5E3E28CA9D5C}" dt="2022-12-04T13:37:11.611" v="14943" actId="478"/>
          <ac:picMkLst>
            <pc:docMk/>
            <pc:sldMk cId="1449228872" sldId="4804"/>
            <ac:picMk id="20" creationId="{71F0D6A7-AD18-4F99-8BA6-CCF7D1F63082}"/>
          </ac:picMkLst>
        </pc:picChg>
        <pc:picChg chg="add mod">
          <ac:chgData name="Willem Kleeven" userId="6dcafb91-d2ee-436f-a021-9151bb8c1fe7" providerId="ADAL" clId="{8596BD07-E231-4607-98FD-5E3E28CA9D5C}" dt="2022-12-04T20:25:42.364" v="17263" actId="1076"/>
          <ac:picMkLst>
            <pc:docMk/>
            <pc:sldMk cId="1449228872" sldId="4804"/>
            <ac:picMk id="23" creationId="{15C11B06-ECC1-49A8-AA05-08773B2F052A}"/>
          </ac:picMkLst>
        </pc:picChg>
        <pc:picChg chg="add mod">
          <ac:chgData name="Willem Kleeven" userId="6dcafb91-d2ee-436f-a021-9151bb8c1fe7" providerId="ADAL" clId="{8596BD07-E231-4607-98FD-5E3E28CA9D5C}" dt="2022-12-04T18:19:18.368" v="16488" actId="571"/>
          <ac:picMkLst>
            <pc:docMk/>
            <pc:sldMk cId="1449228872" sldId="4804"/>
            <ac:picMk id="26" creationId="{F4972635-AD11-4905-B41D-9E0B6AB536DA}"/>
          </ac:picMkLst>
        </pc:picChg>
        <pc:picChg chg="add mod">
          <ac:chgData name="Willem Kleeven" userId="6dcafb91-d2ee-436f-a021-9151bb8c1fe7" providerId="ADAL" clId="{8596BD07-E231-4607-98FD-5E3E28CA9D5C}" dt="2022-12-04T18:19:18.368" v="16488" actId="571"/>
          <ac:picMkLst>
            <pc:docMk/>
            <pc:sldMk cId="1449228872" sldId="4804"/>
            <ac:picMk id="27" creationId="{FDE94162-70F7-4EC0-B543-0B21F04A3C1D}"/>
          </ac:picMkLst>
        </pc:picChg>
        <pc:picChg chg="add mod">
          <ac:chgData name="Willem Kleeven" userId="6dcafb91-d2ee-436f-a021-9151bb8c1fe7" providerId="ADAL" clId="{8596BD07-E231-4607-98FD-5E3E28CA9D5C}" dt="2022-12-04T18:19:48.827" v="16509" actId="571"/>
          <ac:picMkLst>
            <pc:docMk/>
            <pc:sldMk cId="1449228872" sldId="4804"/>
            <ac:picMk id="29" creationId="{6443DAB1-B1B1-4169-BB83-E9303229B223}"/>
          </ac:picMkLst>
        </pc:picChg>
        <pc:picChg chg="add mod">
          <ac:chgData name="Willem Kleeven" userId="6dcafb91-d2ee-436f-a021-9151bb8c1fe7" providerId="ADAL" clId="{8596BD07-E231-4607-98FD-5E3E28CA9D5C}" dt="2022-12-04T18:19:48.827" v="16509" actId="571"/>
          <ac:picMkLst>
            <pc:docMk/>
            <pc:sldMk cId="1449228872" sldId="4804"/>
            <ac:picMk id="30" creationId="{70975BC1-0862-4A9A-B550-B4E2EFD79AFD}"/>
          </ac:picMkLst>
        </pc:picChg>
      </pc:sldChg>
      <pc:sldChg chg="add">
        <pc:chgData name="Willem Kleeven" userId="6dcafb91-d2ee-436f-a021-9151bb8c1fe7" providerId="ADAL" clId="{8596BD07-E231-4607-98FD-5E3E28CA9D5C}" dt="2022-12-06T09:52:18.862" v="18172"/>
        <pc:sldMkLst>
          <pc:docMk/>
          <pc:sldMk cId="2110281126" sldId="4805"/>
        </pc:sldMkLst>
      </pc:sldChg>
      <pc:sldChg chg="addSp delSp modSp new del mod ord">
        <pc:chgData name="Willem Kleeven" userId="6dcafb91-d2ee-436f-a021-9151bb8c1fe7" providerId="ADAL" clId="{8596BD07-E231-4607-98FD-5E3E28CA9D5C}" dt="2022-12-06T09:52:12.867" v="18171" actId="2696"/>
        <pc:sldMkLst>
          <pc:docMk/>
          <pc:sldMk cId="2273150496" sldId="4805"/>
        </pc:sldMkLst>
        <pc:spChg chg="mod">
          <ac:chgData name="Willem Kleeven" userId="6dcafb91-d2ee-436f-a021-9151bb8c1fe7" providerId="ADAL" clId="{8596BD07-E231-4607-98FD-5E3E28CA9D5C}" dt="2022-12-03T15:01:49.768" v="12571" actId="6549"/>
          <ac:spMkLst>
            <pc:docMk/>
            <pc:sldMk cId="2273150496" sldId="4805"/>
            <ac:spMk id="3" creationId="{4E59EC8A-9D86-41A2-9DEC-898E1258C2DE}"/>
          </ac:spMkLst>
        </pc:spChg>
        <pc:spChg chg="del">
          <ac:chgData name="Willem Kleeven" userId="6dcafb91-d2ee-436f-a021-9151bb8c1fe7" providerId="ADAL" clId="{8596BD07-E231-4607-98FD-5E3E28CA9D5C}" dt="2022-12-03T14:53:13.486" v="12226"/>
          <ac:spMkLst>
            <pc:docMk/>
            <pc:sldMk cId="2273150496" sldId="4805"/>
            <ac:spMk id="4" creationId="{AB400CA9-96FB-41A5-9535-979B418CCE5D}"/>
          </ac:spMkLst>
        </pc:spChg>
        <pc:spChg chg="add mod">
          <ac:chgData name="Willem Kleeven" userId="6dcafb91-d2ee-436f-a021-9151bb8c1fe7" providerId="ADAL" clId="{8596BD07-E231-4607-98FD-5E3E28CA9D5C}" dt="2022-12-04T18:18:54.294" v="16486" actId="1036"/>
          <ac:spMkLst>
            <pc:docMk/>
            <pc:sldMk cId="2273150496" sldId="4805"/>
            <ac:spMk id="7" creationId="{34890495-85CF-4475-9AD7-2D28B1E6D176}"/>
          </ac:spMkLst>
        </pc:spChg>
        <pc:spChg chg="add mod">
          <ac:chgData name="Willem Kleeven" userId="6dcafb91-d2ee-436f-a021-9151bb8c1fe7" providerId="ADAL" clId="{8596BD07-E231-4607-98FD-5E3E28CA9D5C}" dt="2022-12-04T18:17:00.877" v="16441" actId="20577"/>
          <ac:spMkLst>
            <pc:docMk/>
            <pc:sldMk cId="2273150496" sldId="4805"/>
            <ac:spMk id="8" creationId="{C00E8B12-D5EE-41D1-980B-AC87B6B26415}"/>
          </ac:spMkLst>
        </pc:spChg>
        <pc:spChg chg="add mod ord">
          <ac:chgData name="Willem Kleeven" userId="6dcafb91-d2ee-436f-a021-9151bb8c1fe7" providerId="ADAL" clId="{8596BD07-E231-4607-98FD-5E3E28CA9D5C}" dt="2022-12-04T18:17:57.972" v="16480" actId="1035"/>
          <ac:spMkLst>
            <pc:docMk/>
            <pc:sldMk cId="2273150496" sldId="4805"/>
            <ac:spMk id="9" creationId="{3BFDAC61-D87D-4698-8B84-79DCBD3373C0}"/>
          </ac:spMkLst>
        </pc:spChg>
        <pc:picChg chg="add mod">
          <ac:chgData name="Willem Kleeven" userId="6dcafb91-d2ee-436f-a021-9151bb8c1fe7" providerId="ADAL" clId="{8596BD07-E231-4607-98FD-5E3E28CA9D5C}" dt="2022-12-03T14:59:47.294" v="12540" actId="1076"/>
          <ac:picMkLst>
            <pc:docMk/>
            <pc:sldMk cId="2273150496" sldId="4805"/>
            <ac:picMk id="6" creationId="{FA5B3809-87BF-495C-9318-1B9D1F10DB2E}"/>
          </ac:picMkLst>
        </pc:picChg>
        <pc:picChg chg="add mod ord">
          <ac:chgData name="Willem Kleeven" userId="6dcafb91-d2ee-436f-a021-9151bb8c1fe7" providerId="ADAL" clId="{8596BD07-E231-4607-98FD-5E3E28CA9D5C}" dt="2022-12-04T18:17:57.972" v="16480" actId="1035"/>
          <ac:picMkLst>
            <pc:docMk/>
            <pc:sldMk cId="2273150496" sldId="4805"/>
            <ac:picMk id="11" creationId="{02E9DB47-7C76-49D9-9C53-EE6C76AA7FF1}"/>
          </ac:picMkLst>
        </pc:picChg>
      </pc:sldChg>
      <pc:sldChg chg="delSp new del mod">
        <pc:chgData name="Willem Kleeven" userId="6dcafb91-d2ee-436f-a021-9151bb8c1fe7" providerId="ADAL" clId="{8596BD07-E231-4607-98FD-5E3E28CA9D5C}" dt="2022-12-04T10:05:28.435" v="12728" actId="47"/>
        <pc:sldMkLst>
          <pc:docMk/>
          <pc:sldMk cId="2176906135" sldId="4806"/>
        </pc:sldMkLst>
        <pc:spChg chg="del">
          <ac:chgData name="Willem Kleeven" userId="6dcafb91-d2ee-436f-a021-9151bb8c1fe7" providerId="ADAL" clId="{8596BD07-E231-4607-98FD-5E3E28CA9D5C}" dt="2022-12-04T10:05:24.889" v="12727" actId="478"/>
          <ac:spMkLst>
            <pc:docMk/>
            <pc:sldMk cId="2176906135" sldId="4806"/>
            <ac:spMk id="4" creationId="{E5AB179D-EC48-4D76-82C6-873B64B63337}"/>
          </ac:spMkLst>
        </pc:spChg>
      </pc:sldChg>
      <pc:sldChg chg="addSp delSp modSp add mod">
        <pc:chgData name="Willem Kleeven" userId="6dcafb91-d2ee-436f-a021-9151bb8c1fe7" providerId="ADAL" clId="{8596BD07-E231-4607-98FD-5E3E28CA9D5C}" dt="2022-12-06T10:29:58.757" v="18666" actId="1035"/>
        <pc:sldMkLst>
          <pc:docMk/>
          <pc:sldMk cId="3861102649" sldId="4806"/>
        </pc:sldMkLst>
        <pc:spChg chg="mod">
          <ac:chgData name="Willem Kleeven" userId="6dcafb91-d2ee-436f-a021-9151bb8c1fe7" providerId="ADAL" clId="{8596BD07-E231-4607-98FD-5E3E28CA9D5C}" dt="2022-12-04T10:51:20.991" v="13307" actId="20577"/>
          <ac:spMkLst>
            <pc:docMk/>
            <pc:sldMk cId="3861102649" sldId="4806"/>
            <ac:spMk id="3" creationId="{4E59EC8A-9D86-41A2-9DEC-898E1258C2DE}"/>
          </ac:spMkLst>
        </pc:spChg>
        <pc:spChg chg="add del mod">
          <ac:chgData name="Willem Kleeven" userId="6dcafb91-d2ee-436f-a021-9151bb8c1fe7" providerId="ADAL" clId="{8596BD07-E231-4607-98FD-5E3E28CA9D5C}" dt="2022-12-04T10:08:08.070" v="12858"/>
          <ac:spMkLst>
            <pc:docMk/>
            <pc:sldMk cId="3861102649" sldId="4806"/>
            <ac:spMk id="5" creationId="{037F7EE5-DF22-49D7-A265-4C134E783C83}"/>
          </ac:spMkLst>
        </pc:spChg>
        <pc:spChg chg="del">
          <ac:chgData name="Willem Kleeven" userId="6dcafb91-d2ee-436f-a021-9151bb8c1fe7" providerId="ADAL" clId="{8596BD07-E231-4607-98FD-5E3E28CA9D5C}" dt="2022-12-04T10:06:59.823" v="12789" actId="478"/>
          <ac:spMkLst>
            <pc:docMk/>
            <pc:sldMk cId="3861102649" sldId="4806"/>
            <ac:spMk id="7" creationId="{34890495-85CF-4475-9AD7-2D28B1E6D176}"/>
          </ac:spMkLst>
        </pc:spChg>
        <pc:spChg chg="del">
          <ac:chgData name="Willem Kleeven" userId="6dcafb91-d2ee-436f-a021-9151bb8c1fe7" providerId="ADAL" clId="{8596BD07-E231-4607-98FD-5E3E28CA9D5C}" dt="2022-12-04T10:07:19.978" v="12824" actId="478"/>
          <ac:spMkLst>
            <pc:docMk/>
            <pc:sldMk cId="3861102649" sldId="4806"/>
            <ac:spMk id="8" creationId="{C00E8B12-D5EE-41D1-980B-AC87B6B26415}"/>
          </ac:spMkLst>
        </pc:spChg>
        <pc:spChg chg="del mod">
          <ac:chgData name="Willem Kleeven" userId="6dcafb91-d2ee-436f-a021-9151bb8c1fe7" providerId="ADAL" clId="{8596BD07-E231-4607-98FD-5E3E28CA9D5C}" dt="2022-12-04T10:07:28.777" v="12825" actId="478"/>
          <ac:spMkLst>
            <pc:docMk/>
            <pc:sldMk cId="3861102649" sldId="4806"/>
            <ac:spMk id="9" creationId="{3BFDAC61-D87D-4698-8B84-79DCBD3373C0}"/>
          </ac:spMkLst>
        </pc:spChg>
        <pc:spChg chg="add mod">
          <ac:chgData name="Willem Kleeven" userId="6dcafb91-d2ee-436f-a021-9151bb8c1fe7" providerId="ADAL" clId="{8596BD07-E231-4607-98FD-5E3E28CA9D5C}" dt="2022-12-04T10:41:55.368" v="13198" actId="1038"/>
          <ac:spMkLst>
            <pc:docMk/>
            <pc:sldMk cId="3861102649" sldId="4806"/>
            <ac:spMk id="13" creationId="{9AD7467C-2AA1-4E2A-BFBE-BACA4315FA0B}"/>
          </ac:spMkLst>
        </pc:spChg>
        <pc:spChg chg="add mod ord">
          <ac:chgData name="Willem Kleeven" userId="6dcafb91-d2ee-436f-a021-9151bb8c1fe7" providerId="ADAL" clId="{8596BD07-E231-4607-98FD-5E3E28CA9D5C}" dt="2022-12-06T10:29:58.757" v="18666" actId="1035"/>
          <ac:spMkLst>
            <pc:docMk/>
            <pc:sldMk cId="3861102649" sldId="4806"/>
            <ac:spMk id="14" creationId="{1054BB66-7CD9-4486-90E8-3E763F143808}"/>
          </ac:spMkLst>
        </pc:spChg>
        <pc:spChg chg="add mod">
          <ac:chgData name="Willem Kleeven" userId="6dcafb91-d2ee-436f-a021-9151bb8c1fe7" providerId="ADAL" clId="{8596BD07-E231-4607-98FD-5E3E28CA9D5C}" dt="2022-12-04T10:38:38.899" v="13105" actId="20577"/>
          <ac:spMkLst>
            <pc:docMk/>
            <pc:sldMk cId="3861102649" sldId="4806"/>
            <ac:spMk id="15" creationId="{D8A20627-1169-4170-A187-1BAA9549519A}"/>
          </ac:spMkLst>
        </pc:spChg>
        <pc:spChg chg="add mod">
          <ac:chgData name="Willem Kleeven" userId="6dcafb91-d2ee-436f-a021-9151bb8c1fe7" providerId="ADAL" clId="{8596BD07-E231-4607-98FD-5E3E28CA9D5C}" dt="2022-12-06T10:00:48.093" v="18235" actId="313"/>
          <ac:spMkLst>
            <pc:docMk/>
            <pc:sldMk cId="3861102649" sldId="4806"/>
            <ac:spMk id="16" creationId="{8DD023B2-829F-4992-8EC6-4BD83EBBC911}"/>
          </ac:spMkLst>
        </pc:spChg>
        <pc:spChg chg="add mod">
          <ac:chgData name="Willem Kleeven" userId="6dcafb91-d2ee-436f-a021-9151bb8c1fe7" providerId="ADAL" clId="{8596BD07-E231-4607-98FD-5E3E28CA9D5C}" dt="2022-12-06T09:59:05.475" v="18220" actId="1035"/>
          <ac:spMkLst>
            <pc:docMk/>
            <pc:sldMk cId="3861102649" sldId="4806"/>
            <ac:spMk id="17" creationId="{13071019-5617-4D33-B485-E4486FFE1BE4}"/>
          </ac:spMkLst>
        </pc:spChg>
        <pc:spChg chg="add mod">
          <ac:chgData name="Willem Kleeven" userId="6dcafb91-d2ee-436f-a021-9151bb8c1fe7" providerId="ADAL" clId="{8596BD07-E231-4607-98FD-5E3E28CA9D5C}" dt="2022-12-06T09:56:35.511" v="18175" actId="6549"/>
          <ac:spMkLst>
            <pc:docMk/>
            <pc:sldMk cId="3861102649" sldId="4806"/>
            <ac:spMk id="18" creationId="{14D2599B-434E-40A7-A24E-C48665E10A0A}"/>
          </ac:spMkLst>
        </pc:spChg>
        <pc:spChg chg="add mod">
          <ac:chgData name="Willem Kleeven" userId="6dcafb91-d2ee-436f-a021-9151bb8c1fe7" providerId="ADAL" clId="{8596BD07-E231-4607-98FD-5E3E28CA9D5C}" dt="2022-12-06T09:58:49.197" v="18209" actId="1076"/>
          <ac:spMkLst>
            <pc:docMk/>
            <pc:sldMk cId="3861102649" sldId="4806"/>
            <ac:spMk id="19" creationId="{C9EC5D5D-19C8-4F01-BDCA-DDB76372469F}"/>
          </ac:spMkLst>
        </pc:spChg>
        <pc:picChg chg="del">
          <ac:chgData name="Willem Kleeven" userId="6dcafb91-d2ee-436f-a021-9151bb8c1fe7" providerId="ADAL" clId="{8596BD07-E231-4607-98FD-5E3E28CA9D5C}" dt="2022-12-04T10:06:38.921" v="12787" actId="478"/>
          <ac:picMkLst>
            <pc:docMk/>
            <pc:sldMk cId="3861102649" sldId="4806"/>
            <ac:picMk id="6" creationId="{FA5B3809-87BF-495C-9318-1B9D1F10DB2E}"/>
          </ac:picMkLst>
        </pc:picChg>
        <pc:picChg chg="del">
          <ac:chgData name="Willem Kleeven" userId="6dcafb91-d2ee-436f-a021-9151bb8c1fe7" providerId="ADAL" clId="{8596BD07-E231-4607-98FD-5E3E28CA9D5C}" dt="2022-12-04T10:07:16.353" v="12823" actId="478"/>
          <ac:picMkLst>
            <pc:docMk/>
            <pc:sldMk cId="3861102649" sldId="4806"/>
            <ac:picMk id="11" creationId="{02E9DB47-7C76-49D9-9C53-EE6C76AA7FF1}"/>
          </ac:picMkLst>
        </pc:picChg>
        <pc:picChg chg="add mod">
          <ac:chgData name="Willem Kleeven" userId="6dcafb91-d2ee-436f-a021-9151bb8c1fe7" providerId="ADAL" clId="{8596BD07-E231-4607-98FD-5E3E28CA9D5C}" dt="2022-12-04T10:08:08.865" v="12860" actId="962"/>
          <ac:picMkLst>
            <pc:docMk/>
            <pc:sldMk cId="3861102649" sldId="4806"/>
            <ac:picMk id="12" creationId="{78D254B1-B5D3-48B7-A091-C8879E2C9493}"/>
          </ac:picMkLst>
        </pc:picChg>
      </pc:sldChg>
      <pc:sldChg chg="addSp delSp modSp add del mod">
        <pc:chgData name="Willem Kleeven" userId="6dcafb91-d2ee-436f-a021-9151bb8c1fe7" providerId="ADAL" clId="{8596BD07-E231-4607-98FD-5E3E28CA9D5C}" dt="2022-12-04T10:45:49.500" v="13210" actId="47"/>
        <pc:sldMkLst>
          <pc:docMk/>
          <pc:sldMk cId="2451398951" sldId="4807"/>
        </pc:sldMkLst>
        <pc:spChg chg="add del mod">
          <ac:chgData name="Willem Kleeven" userId="6dcafb91-d2ee-436f-a021-9151bb8c1fe7" providerId="ADAL" clId="{8596BD07-E231-4607-98FD-5E3E28CA9D5C}" dt="2022-12-04T10:11:13.062" v="12863"/>
          <ac:spMkLst>
            <pc:docMk/>
            <pc:sldMk cId="2451398951" sldId="4807"/>
            <ac:spMk id="5" creationId="{9F23DE0D-58C3-4534-8505-D6812DE9D5FE}"/>
          </ac:spMkLst>
        </pc:spChg>
        <pc:spChg chg="add mod">
          <ac:chgData name="Willem Kleeven" userId="6dcafb91-d2ee-436f-a021-9151bb8c1fe7" providerId="ADAL" clId="{8596BD07-E231-4607-98FD-5E3E28CA9D5C}" dt="2022-12-04T10:15:30.886" v="12871" actId="478"/>
          <ac:spMkLst>
            <pc:docMk/>
            <pc:sldMk cId="2451398951" sldId="4807"/>
            <ac:spMk id="9" creationId="{D218430D-D8D8-4667-915C-EC6676248948}"/>
          </ac:spMkLst>
        </pc:spChg>
        <pc:picChg chg="add del mod">
          <ac:chgData name="Willem Kleeven" userId="6dcafb91-d2ee-436f-a021-9151bb8c1fe7" providerId="ADAL" clId="{8596BD07-E231-4607-98FD-5E3E28CA9D5C}" dt="2022-12-04T10:15:30.886" v="12871" actId="478"/>
          <ac:picMkLst>
            <pc:docMk/>
            <pc:sldMk cId="2451398951" sldId="4807"/>
            <ac:picMk id="7" creationId="{3C7F262C-7A7A-4511-8769-062FA5B83E7B}"/>
          </ac:picMkLst>
        </pc:picChg>
        <pc:picChg chg="mod">
          <ac:chgData name="Willem Kleeven" userId="6dcafb91-d2ee-436f-a021-9151bb8c1fe7" providerId="ADAL" clId="{8596BD07-E231-4607-98FD-5E3E28CA9D5C}" dt="2022-12-04T10:16:03.290" v="12872" actId="1076"/>
          <ac:picMkLst>
            <pc:docMk/>
            <pc:sldMk cId="2451398951" sldId="4807"/>
            <ac:picMk id="10" creationId="{08491124-6A0F-4CF1-857F-E942AAABBCF4}"/>
          </ac:picMkLst>
        </pc:picChg>
        <pc:picChg chg="mod">
          <ac:chgData name="Willem Kleeven" userId="6dcafb91-d2ee-436f-a021-9151bb8c1fe7" providerId="ADAL" clId="{8596BD07-E231-4607-98FD-5E3E28CA9D5C}" dt="2022-12-04T10:16:37.498" v="12891" actId="1037"/>
          <ac:picMkLst>
            <pc:docMk/>
            <pc:sldMk cId="2451398951" sldId="4807"/>
            <ac:picMk id="11" creationId="{C43169A2-0EA0-41FB-8FF0-4E7A5021F6D4}"/>
          </ac:picMkLst>
        </pc:picChg>
        <pc:picChg chg="del">
          <ac:chgData name="Willem Kleeven" userId="6dcafb91-d2ee-436f-a021-9151bb8c1fe7" providerId="ADAL" clId="{8596BD07-E231-4607-98FD-5E3E28CA9D5C}" dt="2022-12-04T10:10:50.790" v="12862" actId="478"/>
          <ac:picMkLst>
            <pc:docMk/>
            <pc:sldMk cId="2451398951" sldId="4807"/>
            <ac:picMk id="12" creationId="{78D254B1-B5D3-48B7-A091-C8879E2C9493}"/>
          </ac:picMkLst>
        </pc:picChg>
      </pc:sldChg>
      <pc:sldChg chg="addSp delSp modSp add mod">
        <pc:chgData name="Willem Kleeven" userId="6dcafb91-d2ee-436f-a021-9151bb8c1fe7" providerId="ADAL" clId="{8596BD07-E231-4607-98FD-5E3E28CA9D5C}" dt="2022-12-06T10:06:13.640" v="18318" actId="1035"/>
        <pc:sldMkLst>
          <pc:docMk/>
          <pc:sldMk cId="3234300812" sldId="4808"/>
        </pc:sldMkLst>
        <pc:spChg chg="mod">
          <ac:chgData name="Willem Kleeven" userId="6dcafb91-d2ee-436f-a021-9151bb8c1fe7" providerId="ADAL" clId="{8596BD07-E231-4607-98FD-5E3E28CA9D5C}" dt="2022-12-04T10:51:30.188" v="13311" actId="20577"/>
          <ac:spMkLst>
            <pc:docMk/>
            <pc:sldMk cId="3234300812" sldId="4808"/>
            <ac:spMk id="3" creationId="{4E59EC8A-9D86-41A2-9DEC-898E1258C2DE}"/>
          </ac:spMkLst>
        </pc:spChg>
        <pc:spChg chg="add del mod">
          <ac:chgData name="Willem Kleeven" userId="6dcafb91-d2ee-436f-a021-9151bb8c1fe7" providerId="ADAL" clId="{8596BD07-E231-4607-98FD-5E3E28CA9D5C}" dt="2022-12-04T10:45:33.782" v="13205"/>
          <ac:spMkLst>
            <pc:docMk/>
            <pc:sldMk cId="3234300812" sldId="4808"/>
            <ac:spMk id="5" creationId="{28342F51-9D7C-4B09-B2D7-54A8C5825F61}"/>
          </ac:spMkLst>
        </pc:spChg>
        <pc:spChg chg="add mod">
          <ac:chgData name="Willem Kleeven" userId="6dcafb91-d2ee-436f-a021-9151bb8c1fe7" providerId="ADAL" clId="{8596BD07-E231-4607-98FD-5E3E28CA9D5C}" dt="2022-12-06T10:03:12.506" v="18268" actId="1076"/>
          <ac:spMkLst>
            <pc:docMk/>
            <pc:sldMk cId="3234300812" sldId="4808"/>
            <ac:spMk id="8" creationId="{456CDC70-E96B-4457-84DD-0C31F95DD736}"/>
          </ac:spMkLst>
        </pc:spChg>
        <pc:spChg chg="add mod">
          <ac:chgData name="Willem Kleeven" userId="6dcafb91-d2ee-436f-a021-9151bb8c1fe7" providerId="ADAL" clId="{8596BD07-E231-4607-98FD-5E3E28CA9D5C}" dt="2022-12-06T10:06:13.640" v="18318" actId="1035"/>
          <ac:spMkLst>
            <pc:docMk/>
            <pc:sldMk cId="3234300812" sldId="4808"/>
            <ac:spMk id="9" creationId="{91053BBD-829A-4BDE-9017-AE47592CF2A7}"/>
          </ac:spMkLst>
        </pc:spChg>
        <pc:spChg chg="add mod">
          <ac:chgData name="Willem Kleeven" userId="6dcafb91-d2ee-436f-a021-9151bb8c1fe7" providerId="ADAL" clId="{8596BD07-E231-4607-98FD-5E3E28CA9D5C}" dt="2022-12-06T10:05:04.003" v="18293" actId="1035"/>
          <ac:spMkLst>
            <pc:docMk/>
            <pc:sldMk cId="3234300812" sldId="4808"/>
            <ac:spMk id="12" creationId="{B6F2599A-2611-447F-BB5B-9C7B3088E80B}"/>
          </ac:spMkLst>
        </pc:spChg>
        <pc:spChg chg="add mod">
          <ac:chgData name="Willem Kleeven" userId="6dcafb91-d2ee-436f-a021-9151bb8c1fe7" providerId="ADAL" clId="{8596BD07-E231-4607-98FD-5E3E28CA9D5C}" dt="2022-12-06T10:05:04.003" v="18293" actId="1035"/>
          <ac:spMkLst>
            <pc:docMk/>
            <pc:sldMk cId="3234300812" sldId="4808"/>
            <ac:spMk id="13" creationId="{9A79B80B-598B-44D9-9522-DE2649B83F66}"/>
          </ac:spMkLst>
        </pc:spChg>
        <pc:spChg chg="add mod">
          <ac:chgData name="Willem Kleeven" userId="6dcafb91-d2ee-436f-a021-9151bb8c1fe7" providerId="ADAL" clId="{8596BD07-E231-4607-98FD-5E3E28CA9D5C}" dt="2022-12-06T10:05:56.218" v="18302" actId="20577"/>
          <ac:spMkLst>
            <pc:docMk/>
            <pc:sldMk cId="3234300812" sldId="4808"/>
            <ac:spMk id="14" creationId="{FE2AA3EF-6BF8-4986-B178-5372BE1BCBB2}"/>
          </ac:spMkLst>
        </pc:spChg>
        <pc:picChg chg="add mod">
          <ac:chgData name="Willem Kleeven" userId="6dcafb91-d2ee-436f-a021-9151bb8c1fe7" providerId="ADAL" clId="{8596BD07-E231-4607-98FD-5E3E28CA9D5C}" dt="2022-12-06T10:05:04.003" v="18293" actId="1035"/>
          <ac:picMkLst>
            <pc:docMk/>
            <pc:sldMk cId="3234300812" sldId="4808"/>
            <ac:picMk id="7" creationId="{276CE090-0930-4C46-A64D-3F6CCDF8817C}"/>
          </ac:picMkLst>
        </pc:picChg>
        <pc:picChg chg="del">
          <ac:chgData name="Willem Kleeven" userId="6dcafb91-d2ee-436f-a021-9151bb8c1fe7" providerId="ADAL" clId="{8596BD07-E231-4607-98FD-5E3E28CA9D5C}" dt="2022-12-04T10:45:19.868" v="13204" actId="478"/>
          <ac:picMkLst>
            <pc:docMk/>
            <pc:sldMk cId="3234300812" sldId="4808"/>
            <ac:picMk id="10" creationId="{08491124-6A0F-4CF1-857F-E942AAABBCF4}"/>
          </ac:picMkLst>
        </pc:picChg>
        <pc:picChg chg="del">
          <ac:chgData name="Willem Kleeven" userId="6dcafb91-d2ee-436f-a021-9151bb8c1fe7" providerId="ADAL" clId="{8596BD07-E231-4607-98FD-5E3E28CA9D5C}" dt="2022-12-04T10:45:17.402" v="13203" actId="478"/>
          <ac:picMkLst>
            <pc:docMk/>
            <pc:sldMk cId="3234300812" sldId="4808"/>
            <ac:picMk id="11" creationId="{C43169A2-0EA0-41FB-8FF0-4E7A5021F6D4}"/>
          </ac:picMkLst>
        </pc:picChg>
      </pc:sldChg>
      <pc:sldChg chg="addSp delSp modSp add mod">
        <pc:chgData name="Willem Kleeven" userId="6dcafb91-d2ee-436f-a021-9151bb8c1fe7" providerId="ADAL" clId="{8596BD07-E231-4607-98FD-5E3E28CA9D5C}" dt="2022-12-06T10:35:38.618" v="18705" actId="692"/>
        <pc:sldMkLst>
          <pc:docMk/>
          <pc:sldMk cId="2782429436" sldId="4809"/>
        </pc:sldMkLst>
        <pc:spChg chg="mod">
          <ac:chgData name="Willem Kleeven" userId="6dcafb91-d2ee-436f-a021-9151bb8c1fe7" providerId="ADAL" clId="{8596BD07-E231-4607-98FD-5E3E28CA9D5C}" dt="2022-12-04T11:28:08.576" v="14027" actId="6549"/>
          <ac:spMkLst>
            <pc:docMk/>
            <pc:sldMk cId="2782429436" sldId="4809"/>
            <ac:spMk id="3" creationId="{740865DD-7850-4895-92B9-050C105546D4}"/>
          </ac:spMkLst>
        </pc:spChg>
        <pc:spChg chg="mod">
          <ac:chgData name="Willem Kleeven" userId="6dcafb91-d2ee-436f-a021-9151bb8c1fe7" providerId="ADAL" clId="{8596BD07-E231-4607-98FD-5E3E28CA9D5C}" dt="2022-12-06T10:10:59.584" v="18475" actId="6549"/>
          <ac:spMkLst>
            <pc:docMk/>
            <pc:sldMk cId="2782429436" sldId="4809"/>
            <ac:spMk id="4" creationId="{0597413D-7C2C-4B15-9673-4979CD47580B}"/>
          </ac:spMkLst>
        </pc:spChg>
        <pc:spChg chg="add mod ord">
          <ac:chgData name="Willem Kleeven" userId="6dcafb91-d2ee-436f-a021-9151bb8c1fe7" providerId="ADAL" clId="{8596BD07-E231-4607-98FD-5E3E28CA9D5C}" dt="2022-12-06T10:09:52.991" v="18428" actId="20577"/>
          <ac:spMkLst>
            <pc:docMk/>
            <pc:sldMk cId="2782429436" sldId="4809"/>
            <ac:spMk id="5" creationId="{4DED99D3-4687-4E31-970D-9842B6463650}"/>
          </ac:spMkLst>
        </pc:spChg>
        <pc:spChg chg="add mod">
          <ac:chgData name="Willem Kleeven" userId="6dcafb91-d2ee-436f-a021-9151bb8c1fe7" providerId="ADAL" clId="{8596BD07-E231-4607-98FD-5E3E28CA9D5C}" dt="2022-12-04T11:59:38.590" v="14808" actId="207"/>
          <ac:spMkLst>
            <pc:docMk/>
            <pc:sldMk cId="2782429436" sldId="4809"/>
            <ac:spMk id="7" creationId="{ADA6BF45-D69D-4C88-9C7A-F666D1060ACA}"/>
          </ac:spMkLst>
        </pc:spChg>
        <pc:spChg chg="del mod">
          <ac:chgData name="Willem Kleeven" userId="6dcafb91-d2ee-436f-a021-9151bb8c1fe7" providerId="ADAL" clId="{8596BD07-E231-4607-98FD-5E3E28CA9D5C}" dt="2022-12-04T11:27:38.313" v="14009" actId="478"/>
          <ac:spMkLst>
            <pc:docMk/>
            <pc:sldMk cId="2782429436" sldId="4809"/>
            <ac:spMk id="10" creationId="{BA739DD4-39A9-4FD9-A71E-641B1D41FDD9}"/>
          </ac:spMkLst>
        </pc:spChg>
        <pc:picChg chg="del">
          <ac:chgData name="Willem Kleeven" userId="6dcafb91-d2ee-436f-a021-9151bb8c1fe7" providerId="ADAL" clId="{8596BD07-E231-4607-98FD-5E3E28CA9D5C}" dt="2022-12-04T11:29:00.891" v="14030" actId="478"/>
          <ac:picMkLst>
            <pc:docMk/>
            <pc:sldMk cId="2782429436" sldId="4809"/>
            <ac:picMk id="6" creationId="{C483C60F-75B7-4271-A8B4-168D411972C0}"/>
          </ac:picMkLst>
        </pc:picChg>
        <pc:picChg chg="del">
          <ac:chgData name="Willem Kleeven" userId="6dcafb91-d2ee-436f-a021-9151bb8c1fe7" providerId="ADAL" clId="{8596BD07-E231-4607-98FD-5E3E28CA9D5C}" dt="2022-12-04T11:27:42.239" v="14010" actId="478"/>
          <ac:picMkLst>
            <pc:docMk/>
            <pc:sldMk cId="2782429436" sldId="4809"/>
            <ac:picMk id="8" creationId="{73A1C004-46C5-4AC0-BEAC-7FA6CE6DC965}"/>
          </ac:picMkLst>
        </pc:picChg>
        <pc:picChg chg="del">
          <ac:chgData name="Willem Kleeven" userId="6dcafb91-d2ee-436f-a021-9151bb8c1fe7" providerId="ADAL" clId="{8596BD07-E231-4607-98FD-5E3E28CA9D5C}" dt="2022-12-04T11:27:30.016" v="14007" actId="478"/>
          <ac:picMkLst>
            <pc:docMk/>
            <pc:sldMk cId="2782429436" sldId="4809"/>
            <ac:picMk id="9" creationId="{8B72E51D-B924-43FF-980C-4AE255C01B3F}"/>
          </ac:picMkLst>
        </pc:picChg>
        <pc:picChg chg="add mod modCrop">
          <ac:chgData name="Willem Kleeven" userId="6dcafb91-d2ee-436f-a021-9151bb8c1fe7" providerId="ADAL" clId="{8596BD07-E231-4607-98FD-5E3E28CA9D5C}" dt="2022-12-06T10:09:00.647" v="18378" actId="732"/>
          <ac:picMkLst>
            <pc:docMk/>
            <pc:sldMk cId="2782429436" sldId="4809"/>
            <ac:picMk id="11" creationId="{2877A581-F289-404A-89DA-0050A28E1591}"/>
          </ac:picMkLst>
        </pc:picChg>
        <pc:picChg chg="add mod">
          <ac:chgData name="Willem Kleeven" userId="6dcafb91-d2ee-436f-a021-9151bb8c1fe7" providerId="ADAL" clId="{8596BD07-E231-4607-98FD-5E3E28CA9D5C}" dt="2022-12-04T11:34:05.018" v="14302" actId="1035"/>
          <ac:picMkLst>
            <pc:docMk/>
            <pc:sldMk cId="2782429436" sldId="4809"/>
            <ac:picMk id="12" creationId="{CC367FFA-283E-4AEE-B6C2-A8FD83CF8906}"/>
          </ac:picMkLst>
        </pc:picChg>
        <pc:picChg chg="add mod">
          <ac:chgData name="Willem Kleeven" userId="6dcafb91-d2ee-436f-a021-9151bb8c1fe7" providerId="ADAL" clId="{8596BD07-E231-4607-98FD-5E3E28CA9D5C}" dt="2022-12-06T10:10:00.593" v="18457" actId="1035"/>
          <ac:picMkLst>
            <pc:docMk/>
            <pc:sldMk cId="2782429436" sldId="4809"/>
            <ac:picMk id="13" creationId="{6D559373-8C1F-4491-ACEF-449C29788C86}"/>
          </ac:picMkLst>
        </pc:picChg>
        <pc:picChg chg="add mod ord">
          <ac:chgData name="Willem Kleeven" userId="6dcafb91-d2ee-436f-a021-9151bb8c1fe7" providerId="ADAL" clId="{8596BD07-E231-4607-98FD-5E3E28CA9D5C}" dt="2022-12-06T10:35:38.618" v="18705" actId="692"/>
          <ac:picMkLst>
            <pc:docMk/>
            <pc:sldMk cId="2782429436" sldId="4809"/>
            <ac:picMk id="15" creationId="{AD32EA26-4AF0-4A3B-9161-1DB7D089CC2F}"/>
          </ac:picMkLst>
        </pc:picChg>
      </pc:sldChg>
      <pc:sldChg chg="add del">
        <pc:chgData name="Willem Kleeven" userId="6dcafb91-d2ee-436f-a021-9151bb8c1fe7" providerId="ADAL" clId="{8596BD07-E231-4607-98FD-5E3E28CA9D5C}" dt="2022-12-04T11:27:18.560" v="14005" actId="2696"/>
        <pc:sldMkLst>
          <pc:docMk/>
          <pc:sldMk cId="3514397420" sldId="4809"/>
        </pc:sldMkLst>
      </pc:sldChg>
      <pc:sldChg chg="addSp delSp modSp add mod">
        <pc:chgData name="Willem Kleeven" userId="6dcafb91-d2ee-436f-a021-9151bb8c1fe7" providerId="ADAL" clId="{8596BD07-E231-4607-98FD-5E3E28CA9D5C}" dt="2022-12-06T10:12:51.302" v="18508" actId="1076"/>
        <pc:sldMkLst>
          <pc:docMk/>
          <pc:sldMk cId="2051817005" sldId="4810"/>
        </pc:sldMkLst>
        <pc:spChg chg="mod">
          <ac:chgData name="Willem Kleeven" userId="6dcafb91-d2ee-436f-a021-9151bb8c1fe7" providerId="ADAL" clId="{8596BD07-E231-4607-98FD-5E3E28CA9D5C}" dt="2022-12-04T13:50:20.911" v="15047" actId="114"/>
          <ac:spMkLst>
            <pc:docMk/>
            <pc:sldMk cId="2051817005" sldId="4810"/>
            <ac:spMk id="3" creationId="{740865DD-7850-4895-92B9-050C105546D4}"/>
          </ac:spMkLst>
        </pc:spChg>
        <pc:spChg chg="del mod">
          <ac:chgData name="Willem Kleeven" userId="6dcafb91-d2ee-436f-a021-9151bb8c1fe7" providerId="ADAL" clId="{8596BD07-E231-4607-98FD-5E3E28CA9D5C}" dt="2022-12-04T14:15:34.215" v="15054" actId="478"/>
          <ac:spMkLst>
            <pc:docMk/>
            <pc:sldMk cId="2051817005" sldId="4810"/>
            <ac:spMk id="4" creationId="{0597413D-7C2C-4B15-9673-4979CD47580B}"/>
          </ac:spMkLst>
        </pc:spChg>
        <pc:spChg chg="add mod">
          <ac:chgData name="Willem Kleeven" userId="6dcafb91-d2ee-436f-a021-9151bb8c1fe7" providerId="ADAL" clId="{8596BD07-E231-4607-98FD-5E3E28CA9D5C}" dt="2022-12-04T13:45:37.619" v="14996" actId="692"/>
          <ac:spMkLst>
            <pc:docMk/>
            <pc:sldMk cId="2051817005" sldId="4810"/>
            <ac:spMk id="5" creationId="{CD52E745-76E5-4952-8192-98A99D3F87A6}"/>
          </ac:spMkLst>
        </pc:spChg>
        <pc:spChg chg="add mod">
          <ac:chgData name="Willem Kleeven" userId="6dcafb91-d2ee-436f-a021-9151bb8c1fe7" providerId="ADAL" clId="{8596BD07-E231-4607-98FD-5E3E28CA9D5C}" dt="2022-12-04T13:47:51.174" v="15036" actId="1037"/>
          <ac:spMkLst>
            <pc:docMk/>
            <pc:sldMk cId="2051817005" sldId="4810"/>
            <ac:spMk id="6" creationId="{06D73766-25E9-4882-807C-1358667956FE}"/>
          </ac:spMkLst>
        </pc:spChg>
        <pc:spChg chg="add mod">
          <ac:chgData name="Willem Kleeven" userId="6dcafb91-d2ee-436f-a021-9151bb8c1fe7" providerId="ADAL" clId="{8596BD07-E231-4607-98FD-5E3E28CA9D5C}" dt="2022-12-04T13:45:27.375" v="14994" actId="692"/>
          <ac:spMkLst>
            <pc:docMk/>
            <pc:sldMk cId="2051817005" sldId="4810"/>
            <ac:spMk id="10" creationId="{353BD687-F36A-423F-91ED-2CCCDEF6D910}"/>
          </ac:spMkLst>
        </pc:spChg>
        <pc:spChg chg="add del mod">
          <ac:chgData name="Willem Kleeven" userId="6dcafb91-d2ee-436f-a021-9151bb8c1fe7" providerId="ADAL" clId="{8596BD07-E231-4607-98FD-5E3E28CA9D5C}" dt="2022-12-04T13:45:47.581" v="14998"/>
          <ac:spMkLst>
            <pc:docMk/>
            <pc:sldMk cId="2051817005" sldId="4810"/>
            <ac:spMk id="11" creationId="{7C2D907A-E791-4D83-9BD6-5D0FFDD3CDD9}"/>
          </ac:spMkLst>
        </pc:spChg>
        <pc:spChg chg="add mod">
          <ac:chgData name="Willem Kleeven" userId="6dcafb91-d2ee-436f-a021-9151bb8c1fe7" providerId="ADAL" clId="{8596BD07-E231-4607-98FD-5E3E28CA9D5C}" dt="2022-12-04T13:46:27.518" v="15004" actId="1036"/>
          <ac:spMkLst>
            <pc:docMk/>
            <pc:sldMk cId="2051817005" sldId="4810"/>
            <ac:spMk id="12" creationId="{B95011B7-1FA4-4EDC-99A8-D53F697B7C45}"/>
          </ac:spMkLst>
        </pc:spChg>
        <pc:spChg chg="add mod">
          <ac:chgData name="Willem Kleeven" userId="6dcafb91-d2ee-436f-a021-9151bb8c1fe7" providerId="ADAL" clId="{8596BD07-E231-4607-98FD-5E3E28CA9D5C}" dt="2022-12-04T13:48:06.207" v="15040" actId="20577"/>
          <ac:spMkLst>
            <pc:docMk/>
            <pc:sldMk cId="2051817005" sldId="4810"/>
            <ac:spMk id="14" creationId="{04BE32C5-4890-4261-AE98-569A2E1C2B1D}"/>
          </ac:spMkLst>
        </pc:spChg>
        <pc:spChg chg="add mod">
          <ac:chgData name="Willem Kleeven" userId="6dcafb91-d2ee-436f-a021-9151bb8c1fe7" providerId="ADAL" clId="{8596BD07-E231-4607-98FD-5E3E28CA9D5C}" dt="2022-12-04T13:48:22.749" v="15044" actId="20577"/>
          <ac:spMkLst>
            <pc:docMk/>
            <pc:sldMk cId="2051817005" sldId="4810"/>
            <ac:spMk id="15" creationId="{0364B48A-F0D2-46BD-BCE0-2CF4439D2AC0}"/>
          </ac:spMkLst>
        </pc:spChg>
        <pc:spChg chg="add del mod">
          <ac:chgData name="Willem Kleeven" userId="6dcafb91-d2ee-436f-a021-9151bb8c1fe7" providerId="ADAL" clId="{8596BD07-E231-4607-98FD-5E3E28CA9D5C}" dt="2022-12-04T14:33:32.054" v="15074" actId="478"/>
          <ac:spMkLst>
            <pc:docMk/>
            <pc:sldMk cId="2051817005" sldId="4810"/>
            <ac:spMk id="19" creationId="{AA5B4CDF-2EDE-413B-87E0-AC4DC7458116}"/>
          </ac:spMkLst>
        </pc:spChg>
        <pc:spChg chg="mod">
          <ac:chgData name="Willem Kleeven" userId="6dcafb91-d2ee-436f-a021-9151bb8c1fe7" providerId="ADAL" clId="{8596BD07-E231-4607-98FD-5E3E28CA9D5C}" dt="2022-12-06T10:12:51.302" v="18508" actId="1076"/>
          <ac:spMkLst>
            <pc:docMk/>
            <pc:sldMk cId="2051817005" sldId="4810"/>
            <ac:spMk id="21" creationId="{CFB0781A-97E0-4A92-9578-381D8556275B}"/>
          </ac:spMkLst>
        </pc:spChg>
        <pc:picChg chg="add del mod">
          <ac:chgData name="Willem Kleeven" userId="6dcafb91-d2ee-436f-a021-9151bb8c1fe7" providerId="ADAL" clId="{8596BD07-E231-4607-98FD-5E3E28CA9D5C}" dt="2022-12-04T13:53:10.974" v="15048" actId="478"/>
          <ac:picMkLst>
            <pc:docMk/>
            <pc:sldMk cId="2051817005" sldId="4810"/>
            <ac:picMk id="8" creationId="{88768B61-657A-4FDC-A8FD-C04B37B95DAA}"/>
          </ac:picMkLst>
        </pc:picChg>
        <pc:picChg chg="add mod">
          <ac:chgData name="Willem Kleeven" userId="6dcafb91-d2ee-436f-a021-9151bb8c1fe7" providerId="ADAL" clId="{8596BD07-E231-4607-98FD-5E3E28CA9D5C}" dt="2022-12-06T10:12:27.471" v="18506" actId="1035"/>
          <ac:picMkLst>
            <pc:docMk/>
            <pc:sldMk cId="2051817005" sldId="4810"/>
            <ac:picMk id="13" creationId="{BB5A6895-F6FE-410C-89F0-C6237AEEA199}"/>
          </ac:picMkLst>
        </pc:picChg>
        <pc:picChg chg="del">
          <ac:chgData name="Willem Kleeven" userId="6dcafb91-d2ee-436f-a021-9151bb8c1fe7" providerId="ADAL" clId="{8596BD07-E231-4607-98FD-5E3E28CA9D5C}" dt="2022-12-04T13:41:35.474" v="14970" actId="478"/>
          <ac:picMkLst>
            <pc:docMk/>
            <pc:sldMk cId="2051817005" sldId="4810"/>
            <ac:picMk id="16" creationId="{D88D6762-A68A-41D0-A307-74A14C7A6F48}"/>
          </ac:picMkLst>
        </pc:picChg>
        <pc:picChg chg="del">
          <ac:chgData name="Willem Kleeven" userId="6dcafb91-d2ee-436f-a021-9151bb8c1fe7" providerId="ADAL" clId="{8596BD07-E231-4607-98FD-5E3E28CA9D5C}" dt="2022-12-04T13:41:38.586" v="14971" actId="478"/>
          <ac:picMkLst>
            <pc:docMk/>
            <pc:sldMk cId="2051817005" sldId="4810"/>
            <ac:picMk id="18" creationId="{F4F361F9-3643-4433-838F-8726605C0698}"/>
          </ac:picMkLst>
        </pc:picChg>
        <pc:picChg chg="mod modCrop">
          <ac:chgData name="Willem Kleeven" userId="6dcafb91-d2ee-436f-a021-9151bb8c1fe7" providerId="ADAL" clId="{8596BD07-E231-4607-98FD-5E3E28CA9D5C}" dt="2022-12-06T10:12:02.719" v="18496" actId="732"/>
          <ac:picMkLst>
            <pc:docMk/>
            <pc:sldMk cId="2051817005" sldId="4810"/>
            <ac:picMk id="20" creationId="{71F0D6A7-AD18-4F99-8BA6-CCF7D1F63082}"/>
          </ac:picMkLst>
        </pc:picChg>
      </pc:sldChg>
      <pc:sldChg chg="addSp delSp modSp new mod">
        <pc:chgData name="Willem Kleeven" userId="6dcafb91-d2ee-436f-a021-9151bb8c1fe7" providerId="ADAL" clId="{8596BD07-E231-4607-98FD-5E3E28CA9D5C}" dt="2022-12-06T10:18:10.952" v="18530" actId="114"/>
        <pc:sldMkLst>
          <pc:docMk/>
          <pc:sldMk cId="2349578157" sldId="4811"/>
        </pc:sldMkLst>
        <pc:spChg chg="mod">
          <ac:chgData name="Willem Kleeven" userId="6dcafb91-d2ee-436f-a021-9151bb8c1fe7" providerId="ADAL" clId="{8596BD07-E231-4607-98FD-5E3E28CA9D5C}" dt="2022-12-04T14:36:12.109" v="15102" actId="255"/>
          <ac:spMkLst>
            <pc:docMk/>
            <pc:sldMk cId="2349578157" sldId="4811"/>
            <ac:spMk id="3" creationId="{5405A7BE-909A-4268-A67F-C441B1A35059}"/>
          </ac:spMkLst>
        </pc:spChg>
        <pc:spChg chg="del">
          <ac:chgData name="Willem Kleeven" userId="6dcafb91-d2ee-436f-a021-9151bb8c1fe7" providerId="ADAL" clId="{8596BD07-E231-4607-98FD-5E3E28CA9D5C}" dt="2022-12-04T14:33:03.417" v="15070"/>
          <ac:spMkLst>
            <pc:docMk/>
            <pc:sldMk cId="2349578157" sldId="4811"/>
            <ac:spMk id="4" creationId="{56A5EBD1-35FB-4B49-BB67-B9C9B8270AE5}"/>
          </ac:spMkLst>
        </pc:spChg>
        <pc:spChg chg="add del mod ord">
          <ac:chgData name="Willem Kleeven" userId="6dcafb91-d2ee-436f-a021-9151bb8c1fe7" providerId="ADAL" clId="{8596BD07-E231-4607-98FD-5E3E28CA9D5C}" dt="2022-12-04T18:04:20.691" v="16304" actId="478"/>
          <ac:spMkLst>
            <pc:docMk/>
            <pc:sldMk cId="2349578157" sldId="4811"/>
            <ac:spMk id="7" creationId="{4DFE25D6-6761-4CBC-A785-E42E218ACF31}"/>
          </ac:spMkLst>
        </pc:spChg>
        <pc:spChg chg="add del mod">
          <ac:chgData name="Willem Kleeven" userId="6dcafb91-d2ee-436f-a021-9151bb8c1fe7" providerId="ADAL" clId="{8596BD07-E231-4607-98FD-5E3E28CA9D5C}" dt="2022-12-04T18:02:00.022" v="16286" actId="478"/>
          <ac:spMkLst>
            <pc:docMk/>
            <pc:sldMk cId="2349578157" sldId="4811"/>
            <ac:spMk id="10" creationId="{3B52DBE3-518F-491B-ABD4-BEE24109C304}"/>
          </ac:spMkLst>
        </pc:spChg>
        <pc:spChg chg="add del">
          <ac:chgData name="Willem Kleeven" userId="6dcafb91-d2ee-436f-a021-9151bb8c1fe7" providerId="ADAL" clId="{8596BD07-E231-4607-98FD-5E3E28CA9D5C}" dt="2022-12-04T17:49:54.804" v="16124" actId="478"/>
          <ac:spMkLst>
            <pc:docMk/>
            <pc:sldMk cId="2349578157" sldId="4811"/>
            <ac:spMk id="11" creationId="{F553DC2A-267F-4D4F-9D99-53E72ADE419E}"/>
          </ac:spMkLst>
        </pc:spChg>
        <pc:spChg chg="add del mod">
          <ac:chgData name="Willem Kleeven" userId="6dcafb91-d2ee-436f-a021-9151bb8c1fe7" providerId="ADAL" clId="{8596BD07-E231-4607-98FD-5E3E28CA9D5C}" dt="2022-12-04T17:51:43.191" v="16182" actId="478"/>
          <ac:spMkLst>
            <pc:docMk/>
            <pc:sldMk cId="2349578157" sldId="4811"/>
            <ac:spMk id="12" creationId="{C220775A-7E2A-4008-987D-6C2DCE9B3506}"/>
          </ac:spMkLst>
        </pc:spChg>
        <pc:spChg chg="add del">
          <ac:chgData name="Willem Kleeven" userId="6dcafb91-d2ee-436f-a021-9151bb8c1fe7" providerId="ADAL" clId="{8596BD07-E231-4607-98FD-5E3E28CA9D5C}" dt="2022-12-04T17:53:13.213" v="16184" actId="11529"/>
          <ac:spMkLst>
            <pc:docMk/>
            <pc:sldMk cId="2349578157" sldId="4811"/>
            <ac:spMk id="13" creationId="{28AE7F02-E35B-4083-9311-7CEF34C475B1}"/>
          </ac:spMkLst>
        </pc:spChg>
        <pc:spChg chg="add del">
          <ac:chgData name="Willem Kleeven" userId="6dcafb91-d2ee-436f-a021-9151bb8c1fe7" providerId="ADAL" clId="{8596BD07-E231-4607-98FD-5E3E28CA9D5C}" dt="2022-12-04T17:53:51.989" v="16186" actId="478"/>
          <ac:spMkLst>
            <pc:docMk/>
            <pc:sldMk cId="2349578157" sldId="4811"/>
            <ac:spMk id="14" creationId="{BF7D88E9-426F-490A-BB37-3767F04CC6EE}"/>
          </ac:spMkLst>
        </pc:spChg>
        <pc:spChg chg="add mod">
          <ac:chgData name="Willem Kleeven" userId="6dcafb91-d2ee-436f-a021-9151bb8c1fe7" providerId="ADAL" clId="{8596BD07-E231-4607-98FD-5E3E28CA9D5C}" dt="2022-12-04T18:11:41.849" v="16373" actId="1035"/>
          <ac:spMkLst>
            <pc:docMk/>
            <pc:sldMk cId="2349578157" sldId="4811"/>
            <ac:spMk id="15" creationId="{7367AE87-AC1A-4CC8-9CF0-E334716B8774}"/>
          </ac:spMkLst>
        </pc:spChg>
        <pc:spChg chg="add mod">
          <ac:chgData name="Willem Kleeven" userId="6dcafb91-d2ee-436f-a021-9151bb8c1fe7" providerId="ADAL" clId="{8596BD07-E231-4607-98FD-5E3E28CA9D5C}" dt="2022-12-06T10:14:37.368" v="18512" actId="12"/>
          <ac:spMkLst>
            <pc:docMk/>
            <pc:sldMk cId="2349578157" sldId="4811"/>
            <ac:spMk id="16" creationId="{10D4E19F-F685-466A-AA58-65649F96F95A}"/>
          </ac:spMkLst>
        </pc:spChg>
        <pc:spChg chg="add mod ord">
          <ac:chgData name="Willem Kleeven" userId="6dcafb91-d2ee-436f-a021-9151bb8c1fe7" providerId="ADAL" clId="{8596BD07-E231-4607-98FD-5E3E28CA9D5C}" dt="2022-12-06T10:18:10.952" v="18530" actId="114"/>
          <ac:spMkLst>
            <pc:docMk/>
            <pc:sldMk cId="2349578157" sldId="4811"/>
            <ac:spMk id="17" creationId="{265F7101-6EDD-4233-9EEC-CD7B9B7B941B}"/>
          </ac:spMkLst>
        </pc:spChg>
        <pc:picChg chg="add mod modCrop">
          <ac:chgData name="Willem Kleeven" userId="6dcafb91-d2ee-436f-a021-9151bb8c1fe7" providerId="ADAL" clId="{8596BD07-E231-4607-98FD-5E3E28CA9D5C}" dt="2022-12-04T18:08:41.427" v="16345" actId="1035"/>
          <ac:picMkLst>
            <pc:docMk/>
            <pc:sldMk cId="2349578157" sldId="4811"/>
            <ac:picMk id="6" creationId="{AA2FE8DD-9D0E-499F-B863-AF9A02C0D559}"/>
          </ac:picMkLst>
        </pc:picChg>
        <pc:picChg chg="add mod ord">
          <ac:chgData name="Willem Kleeven" userId="6dcafb91-d2ee-436f-a021-9151bb8c1fe7" providerId="ADAL" clId="{8596BD07-E231-4607-98FD-5E3E28CA9D5C}" dt="2022-12-06T10:16:50.767" v="18518" actId="1076"/>
          <ac:picMkLst>
            <pc:docMk/>
            <pc:sldMk cId="2349578157" sldId="4811"/>
            <ac:picMk id="9" creationId="{D9B4F589-303B-443F-81C8-A50D239B541E}"/>
          </ac:picMkLst>
        </pc:picChg>
      </pc:sldChg>
      <pc:sldChg chg="addSp delSp modSp add del mod">
        <pc:chgData name="Willem Kleeven" userId="6dcafb91-d2ee-436f-a021-9151bb8c1fe7" providerId="ADAL" clId="{8596BD07-E231-4607-98FD-5E3E28CA9D5C}" dt="2022-12-04T18:14:37.565" v="16392" actId="47"/>
        <pc:sldMkLst>
          <pc:docMk/>
          <pc:sldMk cId="2189594463" sldId="4812"/>
        </pc:sldMkLst>
        <pc:spChg chg="mod">
          <ac:chgData name="Willem Kleeven" userId="6dcafb91-d2ee-436f-a021-9151bb8c1fe7" providerId="ADAL" clId="{8596BD07-E231-4607-98FD-5E3E28CA9D5C}" dt="2022-12-04T17:04:37.512" v="15937" actId="20577"/>
          <ac:spMkLst>
            <pc:docMk/>
            <pc:sldMk cId="2189594463" sldId="4812"/>
            <ac:spMk id="3" creationId="{5A6CBE45-3565-437F-82A5-2994A049DC4F}"/>
          </ac:spMkLst>
        </pc:spChg>
        <pc:spChg chg="mod">
          <ac:chgData name="Willem Kleeven" userId="6dcafb91-d2ee-436f-a021-9151bb8c1fe7" providerId="ADAL" clId="{8596BD07-E231-4607-98FD-5E3E28CA9D5C}" dt="2022-12-04T17:44:35.718" v="16122" actId="20577"/>
          <ac:spMkLst>
            <pc:docMk/>
            <pc:sldMk cId="2189594463" sldId="4812"/>
            <ac:spMk id="4" creationId="{22807465-DD88-4844-B33F-DCAF24E91D72}"/>
          </ac:spMkLst>
        </pc:spChg>
        <pc:spChg chg="del">
          <ac:chgData name="Willem Kleeven" userId="6dcafb91-d2ee-436f-a021-9151bb8c1fe7" providerId="ADAL" clId="{8596BD07-E231-4607-98FD-5E3E28CA9D5C}" dt="2022-12-04T17:04:23.108" v="15924" actId="478"/>
          <ac:spMkLst>
            <pc:docMk/>
            <pc:sldMk cId="2189594463" sldId="4812"/>
            <ac:spMk id="9" creationId="{3F8A12CA-CB63-4F69-BACC-CAA4A0A22E7C}"/>
          </ac:spMkLst>
        </pc:spChg>
        <pc:picChg chg="add mod">
          <ac:chgData name="Willem Kleeven" userId="6dcafb91-d2ee-436f-a021-9151bb8c1fe7" providerId="ADAL" clId="{8596BD07-E231-4607-98FD-5E3E28CA9D5C}" dt="2022-12-04T17:15:52.013" v="16015" actId="14100"/>
          <ac:picMkLst>
            <pc:docMk/>
            <pc:sldMk cId="2189594463" sldId="4812"/>
            <ac:picMk id="6" creationId="{DA598446-DD72-4C7D-BE84-145A3ADC3545}"/>
          </ac:picMkLst>
        </pc:picChg>
        <pc:picChg chg="del">
          <ac:chgData name="Willem Kleeven" userId="6dcafb91-d2ee-436f-a021-9151bb8c1fe7" providerId="ADAL" clId="{8596BD07-E231-4607-98FD-5E3E28CA9D5C}" dt="2022-12-04T17:04:16.255" v="15923" actId="478"/>
          <ac:picMkLst>
            <pc:docMk/>
            <pc:sldMk cId="2189594463" sldId="4812"/>
            <ac:picMk id="8" creationId="{F2632598-BB99-4AB0-91FC-ED1C8C5D1C47}"/>
          </ac:picMkLst>
        </pc:picChg>
      </pc:sldChg>
      <pc:sldChg chg="delSp modSp add mod">
        <pc:chgData name="Willem Kleeven" userId="6dcafb91-d2ee-436f-a021-9151bb8c1fe7" providerId="ADAL" clId="{8596BD07-E231-4607-98FD-5E3E28CA9D5C}" dt="2022-12-06T10:29:01.234" v="18663" actId="20577"/>
        <pc:sldMkLst>
          <pc:docMk/>
          <pc:sldMk cId="2725120956" sldId="4813"/>
        </pc:sldMkLst>
        <pc:spChg chg="mod">
          <ac:chgData name="Willem Kleeven" userId="6dcafb91-d2ee-436f-a021-9151bb8c1fe7" providerId="ADAL" clId="{8596BD07-E231-4607-98FD-5E3E28CA9D5C}" dt="2022-12-04T17:04:00.531" v="15921" actId="20577"/>
          <ac:spMkLst>
            <pc:docMk/>
            <pc:sldMk cId="2725120956" sldId="4813"/>
            <ac:spMk id="3" creationId="{5A6CBE45-3565-437F-82A5-2994A049DC4F}"/>
          </ac:spMkLst>
        </pc:spChg>
        <pc:spChg chg="mod">
          <ac:chgData name="Willem Kleeven" userId="6dcafb91-d2ee-436f-a021-9151bb8c1fe7" providerId="ADAL" clId="{8596BD07-E231-4607-98FD-5E3E28CA9D5C}" dt="2022-12-06T10:29:01.234" v="18663" actId="20577"/>
          <ac:spMkLst>
            <pc:docMk/>
            <pc:sldMk cId="2725120956" sldId="4813"/>
            <ac:spMk id="4" creationId="{22807465-DD88-4844-B33F-DCAF24E91D72}"/>
          </ac:spMkLst>
        </pc:spChg>
        <pc:spChg chg="del">
          <ac:chgData name="Willem Kleeven" userId="6dcafb91-d2ee-436f-a021-9151bb8c1fe7" providerId="ADAL" clId="{8596BD07-E231-4607-98FD-5E3E28CA9D5C}" dt="2022-12-04T16:59:41.778" v="15820" actId="478"/>
          <ac:spMkLst>
            <pc:docMk/>
            <pc:sldMk cId="2725120956" sldId="4813"/>
            <ac:spMk id="9" creationId="{3F8A12CA-CB63-4F69-BACC-CAA4A0A22E7C}"/>
          </ac:spMkLst>
        </pc:spChg>
        <pc:picChg chg="del">
          <ac:chgData name="Willem Kleeven" userId="6dcafb91-d2ee-436f-a021-9151bb8c1fe7" providerId="ADAL" clId="{8596BD07-E231-4607-98FD-5E3E28CA9D5C}" dt="2022-12-04T16:59:44.652" v="15821" actId="478"/>
          <ac:picMkLst>
            <pc:docMk/>
            <pc:sldMk cId="2725120956" sldId="4813"/>
            <ac:picMk id="8" creationId="{F2632598-BB99-4AB0-91FC-ED1C8C5D1C47}"/>
          </ac:picMkLst>
        </pc:picChg>
      </pc:sldChg>
      <pc:sldChg chg="modSp add mod">
        <pc:chgData name="Willem Kleeven" userId="6dcafb91-d2ee-436f-a021-9151bb8c1fe7" providerId="ADAL" clId="{8596BD07-E231-4607-98FD-5E3E28CA9D5C}" dt="2022-12-06T10:20:46.701" v="18548" actId="1036"/>
        <pc:sldMkLst>
          <pc:docMk/>
          <pc:sldMk cId="3481613543" sldId="4814"/>
        </pc:sldMkLst>
        <pc:spChg chg="mod">
          <ac:chgData name="Willem Kleeven" userId="6dcafb91-d2ee-436f-a021-9151bb8c1fe7" providerId="ADAL" clId="{8596BD07-E231-4607-98FD-5E3E28CA9D5C}" dt="2022-12-06T10:20:46.701" v="18548" actId="1036"/>
          <ac:spMkLst>
            <pc:docMk/>
            <pc:sldMk cId="3481613543" sldId="4814"/>
            <ac:spMk id="4" creationId="{22807465-DD88-4844-B33F-DCAF24E91D72}"/>
          </ac:spMkLst>
        </pc:spChg>
        <pc:picChg chg="mod">
          <ac:chgData name="Willem Kleeven" userId="6dcafb91-d2ee-436f-a021-9151bb8c1fe7" providerId="ADAL" clId="{8596BD07-E231-4607-98FD-5E3E28CA9D5C}" dt="2022-12-06T10:20:46.701" v="18548" actId="1036"/>
          <ac:picMkLst>
            <pc:docMk/>
            <pc:sldMk cId="3481613543" sldId="4814"/>
            <ac:picMk id="6" creationId="{DA598446-DD72-4C7D-BE84-145A3ADC3545}"/>
          </ac:picMkLst>
        </pc:picChg>
      </pc:sldChg>
      <pc:sldChg chg="addSp delSp modSp add mod">
        <pc:chgData name="Willem Kleeven" userId="6dcafb91-d2ee-436f-a021-9151bb8c1fe7" providerId="ADAL" clId="{8596BD07-E231-4607-98FD-5E3E28CA9D5C}" dt="2022-12-06T10:22:43.240" v="18555" actId="12"/>
        <pc:sldMkLst>
          <pc:docMk/>
          <pc:sldMk cId="1149802827" sldId="4815"/>
        </pc:sldMkLst>
        <pc:spChg chg="mod">
          <ac:chgData name="Willem Kleeven" userId="6dcafb91-d2ee-436f-a021-9151bb8c1fe7" providerId="ADAL" clId="{8596BD07-E231-4607-98FD-5E3E28CA9D5C}" dt="2022-12-04T18:29:07.280" v="16578" actId="114"/>
          <ac:spMkLst>
            <pc:docMk/>
            <pc:sldMk cId="1149802827" sldId="4815"/>
            <ac:spMk id="3" creationId="{5A6CBE45-3565-437F-82A5-2994A049DC4F}"/>
          </ac:spMkLst>
        </pc:spChg>
        <pc:spChg chg="mod">
          <ac:chgData name="Willem Kleeven" userId="6dcafb91-d2ee-436f-a021-9151bb8c1fe7" providerId="ADAL" clId="{8596BD07-E231-4607-98FD-5E3E28CA9D5C}" dt="2022-12-06T10:22:43.240" v="18555" actId="12"/>
          <ac:spMkLst>
            <pc:docMk/>
            <pc:sldMk cId="1149802827" sldId="4815"/>
            <ac:spMk id="4" creationId="{22807465-DD88-4844-B33F-DCAF24E91D72}"/>
          </ac:spMkLst>
        </pc:spChg>
        <pc:spChg chg="add mod">
          <ac:chgData name="Willem Kleeven" userId="6dcafb91-d2ee-436f-a021-9151bb8c1fe7" providerId="ADAL" clId="{8596BD07-E231-4607-98FD-5E3E28CA9D5C}" dt="2022-12-04T18:41:09.742" v="16754" actId="692"/>
          <ac:spMkLst>
            <pc:docMk/>
            <pc:sldMk cId="1149802827" sldId="4815"/>
            <ac:spMk id="8" creationId="{87451BD6-2E6E-4200-96AE-9A85E7B0D73A}"/>
          </ac:spMkLst>
        </pc:spChg>
        <pc:spChg chg="add del mod">
          <ac:chgData name="Willem Kleeven" userId="6dcafb91-d2ee-436f-a021-9151bb8c1fe7" providerId="ADAL" clId="{8596BD07-E231-4607-98FD-5E3E28CA9D5C}" dt="2022-12-04T18:38:16.081" v="16700"/>
          <ac:spMkLst>
            <pc:docMk/>
            <pc:sldMk cId="1149802827" sldId="4815"/>
            <ac:spMk id="9" creationId="{6F822D5D-4B89-4603-836A-4A732C21D0ED}"/>
          </ac:spMkLst>
        </pc:spChg>
        <pc:spChg chg="add mod">
          <ac:chgData name="Willem Kleeven" userId="6dcafb91-d2ee-436f-a021-9151bb8c1fe7" providerId="ADAL" clId="{8596BD07-E231-4607-98FD-5E3E28CA9D5C}" dt="2022-12-04T18:41:14.420" v="16755" actId="692"/>
          <ac:spMkLst>
            <pc:docMk/>
            <pc:sldMk cId="1149802827" sldId="4815"/>
            <ac:spMk id="10" creationId="{224E2189-91CB-4D94-8E02-9726F383397C}"/>
          </ac:spMkLst>
        </pc:spChg>
        <pc:picChg chg="del">
          <ac:chgData name="Willem Kleeven" userId="6dcafb91-d2ee-436f-a021-9151bb8c1fe7" providerId="ADAL" clId="{8596BD07-E231-4607-98FD-5E3E28CA9D5C}" dt="2022-12-04T18:21:43.585" v="16517" actId="478"/>
          <ac:picMkLst>
            <pc:docMk/>
            <pc:sldMk cId="1149802827" sldId="4815"/>
            <ac:picMk id="6" creationId="{DA598446-DD72-4C7D-BE84-145A3ADC3545}"/>
          </ac:picMkLst>
        </pc:picChg>
        <pc:picChg chg="add mod">
          <ac:chgData name="Willem Kleeven" userId="6dcafb91-d2ee-436f-a021-9151bb8c1fe7" providerId="ADAL" clId="{8596BD07-E231-4607-98FD-5E3E28CA9D5C}" dt="2022-12-06T10:21:29.189" v="18552" actId="692"/>
          <ac:picMkLst>
            <pc:docMk/>
            <pc:sldMk cId="1149802827" sldId="4815"/>
            <ac:picMk id="7" creationId="{A44B9E91-5287-4AE7-B38B-B171F8A387F6}"/>
          </ac:picMkLst>
        </pc:picChg>
        <pc:picChg chg="add del mod">
          <ac:chgData name="Willem Kleeven" userId="6dcafb91-d2ee-436f-a021-9151bb8c1fe7" providerId="ADAL" clId="{8596BD07-E231-4607-98FD-5E3E28CA9D5C}" dt="2022-12-04T19:56:21.360" v="17081" actId="478"/>
          <ac:picMkLst>
            <pc:docMk/>
            <pc:sldMk cId="1149802827" sldId="4815"/>
            <ac:picMk id="12" creationId="{CD82DAB9-35B9-4BC0-ACA2-A9B1AC4CDEF1}"/>
          </ac:picMkLst>
        </pc:picChg>
        <pc:picChg chg="add del">
          <ac:chgData name="Willem Kleeven" userId="6dcafb91-d2ee-436f-a021-9151bb8c1fe7" providerId="ADAL" clId="{8596BD07-E231-4607-98FD-5E3E28CA9D5C}" dt="2022-12-04T19:55:35.545" v="17079" actId="478"/>
          <ac:picMkLst>
            <pc:docMk/>
            <pc:sldMk cId="1149802827" sldId="4815"/>
            <ac:picMk id="14" creationId="{80AEBE79-065C-437F-B358-4A04EFF8ED0E}"/>
          </ac:picMkLst>
        </pc:picChg>
        <pc:picChg chg="add mod">
          <ac:chgData name="Willem Kleeven" userId="6dcafb91-d2ee-436f-a021-9151bb8c1fe7" providerId="ADAL" clId="{8596BD07-E231-4607-98FD-5E3E28CA9D5C}" dt="2022-12-04T19:59:19.115" v="17111" actId="1076"/>
          <ac:picMkLst>
            <pc:docMk/>
            <pc:sldMk cId="1149802827" sldId="4815"/>
            <ac:picMk id="16" creationId="{D37FB6EE-36A4-4666-B8D0-26FFE85B9C42}"/>
          </ac:picMkLst>
        </pc:picChg>
      </pc:sldChg>
      <pc:sldChg chg="addSp modSp new mod">
        <pc:chgData name="Willem Kleeven" userId="6dcafb91-d2ee-436f-a021-9151bb8c1fe7" providerId="ADAL" clId="{8596BD07-E231-4607-98FD-5E3E28CA9D5C}" dt="2022-12-07T07:52:39.640" v="18753" actId="207"/>
        <pc:sldMkLst>
          <pc:docMk/>
          <pc:sldMk cId="1697010338" sldId="4816"/>
        </pc:sldMkLst>
        <pc:spChg chg="mod">
          <ac:chgData name="Willem Kleeven" userId="6dcafb91-d2ee-436f-a021-9151bb8c1fe7" providerId="ADAL" clId="{8596BD07-E231-4607-98FD-5E3E28CA9D5C}" dt="2022-12-07T07:52:39.640" v="18753" actId="207"/>
          <ac:spMkLst>
            <pc:docMk/>
            <pc:sldMk cId="1697010338" sldId="4816"/>
            <ac:spMk id="4" creationId="{14C8A46B-C35C-4196-87D8-02285CAF405C}"/>
          </ac:spMkLst>
        </pc:spChg>
        <pc:picChg chg="add mod">
          <ac:chgData name="Willem Kleeven" userId="6dcafb91-d2ee-436f-a021-9151bb8c1fe7" providerId="ADAL" clId="{8596BD07-E231-4607-98FD-5E3E28CA9D5C}" dt="2022-12-06T10:27:14.111" v="18611" actId="1076"/>
          <ac:picMkLst>
            <pc:docMk/>
            <pc:sldMk cId="1697010338" sldId="4816"/>
            <ac:picMk id="5" creationId="{23126C8C-6523-4D98-A38C-40645BB8B185}"/>
          </ac:picMkLst>
        </pc:picChg>
      </pc:sldChg>
      <pc:sldChg chg="new del">
        <pc:chgData name="Willem Kleeven" userId="6dcafb91-d2ee-436f-a021-9151bb8c1fe7" providerId="ADAL" clId="{8596BD07-E231-4607-98FD-5E3E28CA9D5C}" dt="2022-12-06T10:24:57.168" v="18561" actId="680"/>
        <pc:sldMkLst>
          <pc:docMk/>
          <pc:sldMk cId="3205736257" sldId="481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1205E-CABA-488C-B787-744127BCF94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19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038B7-BC88-4F06-BB99-6090BA9B0864}" type="datetimeFigureOut">
              <a:rPr lang="fr-BE" smtClean="0"/>
              <a:t>05-12-22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A2551-BCBF-4B24-BF65-7017C377E14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246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26.jpe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-Corpo-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stove&#10;&#10;Description automatically generated">
            <a:extLst>
              <a:ext uri="{FF2B5EF4-FFF2-40B4-BE49-F238E27FC236}">
                <a16:creationId xmlns:a16="http://schemas.microsoft.com/office/drawing/2014/main" id="{F1F3E890-259E-4065-9624-D3BF90A512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"/>
          <a:stretch/>
        </p:blipFill>
        <p:spPr>
          <a:xfrm>
            <a:off x="277586" y="360000"/>
            <a:ext cx="10920553" cy="29511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217992A-6F02-4849-8987-847D7EDFCACC}"/>
              </a:ext>
            </a:extLst>
          </p:cNvPr>
          <p:cNvSpPr/>
          <p:nvPr userDrawn="1"/>
        </p:nvSpPr>
        <p:spPr>
          <a:xfrm>
            <a:off x="360001" y="359999"/>
            <a:ext cx="10808715" cy="2901710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noProof="0" dirty="0"/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B96781CE-A92B-4D4A-A90B-C5B7155961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957AAC2-8F70-4BB6-B07F-2F2C2CBBE0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First name Last name Job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DB6F5D-0FA6-4077-ABFD-584774469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8C4E2E-EE6C-4B66-98CA-4140EF82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17141-924B-47B7-A590-D47DE1A54D0D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547493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i Vertical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CCF7126-F8E8-0A44-8E60-9E5849A31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977" y="300474"/>
            <a:ext cx="1031522" cy="54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573CC2-BABD-4AA1-A27A-2372C4B975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769920" cy="64801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6905E0-AF69-40F0-B373-BC622BAE3281}"/>
              </a:ext>
            </a:extLst>
          </p:cNvPr>
          <p:cNvSpPr/>
          <p:nvPr userDrawn="1"/>
        </p:nvSpPr>
        <p:spPr>
          <a:xfrm>
            <a:off x="0" y="1"/>
            <a:ext cx="5769920" cy="6480174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15" name="Image 8">
            <a:extLst>
              <a:ext uri="{FF2B5EF4-FFF2-40B4-BE49-F238E27FC236}">
                <a16:creationId xmlns:a16="http://schemas.microsoft.com/office/drawing/2014/main" id="{72283B49-8F52-4BB3-BFEC-F2375AAD0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33" y="4992069"/>
            <a:ext cx="808527" cy="1180431"/>
          </a:xfrm>
          <a:prstGeom prst="rect">
            <a:avLst/>
          </a:prstGeom>
        </p:spPr>
      </p:pic>
      <p:pic>
        <p:nvPicPr>
          <p:cNvPr id="17" name="Image 17">
            <a:extLst>
              <a:ext uri="{FF2B5EF4-FFF2-40B4-BE49-F238E27FC236}">
                <a16:creationId xmlns:a16="http://schemas.microsoft.com/office/drawing/2014/main" id="{51DA359A-1CD6-4858-86D6-63CF8643D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934303" y="4826726"/>
            <a:ext cx="1586186" cy="1653449"/>
          </a:xfrm>
          <a:prstGeom prst="rect">
            <a:avLst/>
          </a:prstGeom>
        </p:spPr>
      </p:pic>
      <p:pic>
        <p:nvPicPr>
          <p:cNvPr id="19" name="Image 17">
            <a:extLst>
              <a:ext uri="{FF2B5EF4-FFF2-40B4-BE49-F238E27FC236}">
                <a16:creationId xmlns:a16="http://schemas.microsoft.com/office/drawing/2014/main" id="{FD7206D5-B5D0-483D-90AA-F8EB336C4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6250" y="5744266"/>
            <a:ext cx="1838053" cy="452435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B98BE39-4E52-47E8-9C62-AA299E849F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9997" y="4004119"/>
            <a:ext cx="501649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First name Last name Job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AAE7E57-F54B-4321-A865-878797CDD9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998" y="3228658"/>
            <a:ext cx="5016499" cy="32852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dirty="0"/>
              <a:t>Click to edit Master subtitle style</a:t>
            </a:r>
            <a:endParaRPr lang="fr-BE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CA565F4-C384-4E20-B79E-14F271DC6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0" y="1526894"/>
            <a:ext cx="5016499" cy="125460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578A35-B4A0-41DB-A61B-E8B5B16949E5}"/>
              </a:ext>
            </a:extLst>
          </p:cNvPr>
          <p:cNvSpPr txBox="1"/>
          <p:nvPr userDrawn="1"/>
        </p:nvSpPr>
        <p:spPr>
          <a:xfrm>
            <a:off x="6119997" y="6253245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55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55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55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53132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-Corpo-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stove&#10;&#10;Description automatically generated">
            <a:extLst>
              <a:ext uri="{FF2B5EF4-FFF2-40B4-BE49-F238E27FC236}">
                <a16:creationId xmlns:a16="http://schemas.microsoft.com/office/drawing/2014/main" id="{F1F3E890-259E-4065-9624-D3BF90A512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"/>
          <a:stretch/>
        </p:blipFill>
        <p:spPr>
          <a:xfrm>
            <a:off x="277586" y="360000"/>
            <a:ext cx="10920553" cy="29511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217992A-6F02-4849-8987-847D7EDFCACC}"/>
              </a:ext>
            </a:extLst>
          </p:cNvPr>
          <p:cNvSpPr/>
          <p:nvPr userDrawn="1"/>
        </p:nvSpPr>
        <p:spPr>
          <a:xfrm>
            <a:off x="360001" y="359999"/>
            <a:ext cx="10808715" cy="2901710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noProof="0" dirty="0"/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B96781CE-A92B-4D4A-A90B-C5B7155961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C085D809-69A5-42A7-A96C-CED0C2EB0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360" y="5173132"/>
            <a:ext cx="1938868" cy="965725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13E3A2D-4896-4926-9CBF-38FE252E9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First name Last name Job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10A19E4-5117-416D-94F2-C9F8E0955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F0087D0-388C-4762-ABEE-65E239D2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06AA74-04A8-4253-A214-06C66EE1EDA8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031383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i Vertical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F70E5A84-3EA8-4673-990B-DB2EB24D7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769920" cy="64801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6905E0-AF69-40F0-B373-BC622BAE3281}"/>
              </a:ext>
            </a:extLst>
          </p:cNvPr>
          <p:cNvSpPr/>
          <p:nvPr userDrawn="1"/>
        </p:nvSpPr>
        <p:spPr>
          <a:xfrm>
            <a:off x="0" y="-1"/>
            <a:ext cx="5769920" cy="6480174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CF7126-F8E8-0A44-8E60-9E5849A31D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977" y="300474"/>
            <a:ext cx="1031522" cy="546100"/>
          </a:xfrm>
          <a:prstGeom prst="rect">
            <a:avLst/>
          </a:prstGeom>
        </p:spPr>
      </p:pic>
      <p:pic>
        <p:nvPicPr>
          <p:cNvPr id="15" name="Image 8">
            <a:extLst>
              <a:ext uri="{FF2B5EF4-FFF2-40B4-BE49-F238E27FC236}">
                <a16:creationId xmlns:a16="http://schemas.microsoft.com/office/drawing/2014/main" id="{72283B49-8F52-4BB3-BFEC-F2375AAD0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33" y="4992069"/>
            <a:ext cx="808527" cy="1180431"/>
          </a:xfrm>
          <a:prstGeom prst="rect">
            <a:avLst/>
          </a:prstGeom>
        </p:spPr>
      </p:pic>
      <p:pic>
        <p:nvPicPr>
          <p:cNvPr id="17" name="Image 17">
            <a:extLst>
              <a:ext uri="{FF2B5EF4-FFF2-40B4-BE49-F238E27FC236}">
                <a16:creationId xmlns:a16="http://schemas.microsoft.com/office/drawing/2014/main" id="{51DA359A-1CD6-4858-86D6-63CF8643D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934303" y="4826726"/>
            <a:ext cx="1586186" cy="1653449"/>
          </a:xfrm>
          <a:prstGeom prst="rect">
            <a:avLst/>
          </a:prstGeom>
        </p:spPr>
      </p:pic>
      <p:pic>
        <p:nvPicPr>
          <p:cNvPr id="12" name="Image 17">
            <a:extLst>
              <a:ext uri="{FF2B5EF4-FFF2-40B4-BE49-F238E27FC236}">
                <a16:creationId xmlns:a16="http://schemas.microsoft.com/office/drawing/2014/main" id="{5C969C7B-A59D-4FA4-8C10-AF208E304C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360" y="5173132"/>
            <a:ext cx="1938868" cy="965725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E8B16F5-5ED8-4C08-AC01-D95CA283C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9997" y="4004119"/>
            <a:ext cx="501649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First name Last name Job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E80992B-55B1-4A92-AC42-BDDEF2CBB2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998" y="3228658"/>
            <a:ext cx="5016499" cy="32852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dirty="0"/>
              <a:t>Click to edit Master subtitle style</a:t>
            </a:r>
            <a:endParaRPr lang="fr-BE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CF5A2C5-9B7D-4EF7-AC87-C57648BD6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0" y="1526894"/>
            <a:ext cx="5016499" cy="125460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84074-F383-4A9A-9A11-700B03AFA46F}"/>
              </a:ext>
            </a:extLst>
          </p:cNvPr>
          <p:cNvSpPr txBox="1"/>
          <p:nvPr userDrawn="1"/>
        </p:nvSpPr>
        <p:spPr>
          <a:xfrm>
            <a:off x="6119997" y="6253245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55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55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55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507839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PS Horizont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A17E6CF8-1F36-A14F-A1E5-E1D08F79DE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001" y="360001"/>
            <a:ext cx="10800486" cy="29511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90000"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noProof="0" dirty="0"/>
              <a:t>Click icon to add picture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0221109-F569-4FC2-BC44-D23584A59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D93D6945-5850-41E7-B62B-0376BF8BA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360" y="5173132"/>
            <a:ext cx="1938868" cy="965725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988E3A5-14AB-4C00-A97C-B3026BD2A0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First name Last name Job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EA643C8-C592-464C-9CF6-662180554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FDC82E3-14A1-410B-A984-AB7F8019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456D9-9EA8-48BF-B752-A0A4AB6EAAF5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976666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-Indus-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A4470E28-7799-48D4-A487-5444B2078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"/>
          <a:stretch/>
        </p:blipFill>
        <p:spPr>
          <a:xfrm>
            <a:off x="352384" y="327601"/>
            <a:ext cx="10825883" cy="29835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2B5391-05A8-4646-926E-5E2877D50527}"/>
              </a:ext>
            </a:extLst>
          </p:cNvPr>
          <p:cNvSpPr/>
          <p:nvPr userDrawn="1"/>
        </p:nvSpPr>
        <p:spPr>
          <a:xfrm>
            <a:off x="359453" y="333421"/>
            <a:ext cx="10803407" cy="2983562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 dirty="0"/>
          </a:p>
        </p:txBody>
      </p:sp>
      <p:pic>
        <p:nvPicPr>
          <p:cNvPr id="22" name="Image 11">
            <a:extLst>
              <a:ext uri="{FF2B5EF4-FFF2-40B4-BE49-F238E27FC236}">
                <a16:creationId xmlns:a16="http://schemas.microsoft.com/office/drawing/2014/main" id="{DBE404A0-FD74-45D2-824C-709DCFA79E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pic>
        <p:nvPicPr>
          <p:cNvPr id="12" name="Image 17">
            <a:extLst>
              <a:ext uri="{FF2B5EF4-FFF2-40B4-BE49-F238E27FC236}">
                <a16:creationId xmlns:a16="http://schemas.microsoft.com/office/drawing/2014/main" id="{99A5071E-C370-4D84-9E7D-5233402338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5302918"/>
            <a:ext cx="2130153" cy="1180431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999FF64-1661-4DB1-89E9-0F0C1C0D6B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First name Last name Job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86D4006-BF8E-4366-9262-2DE595BF8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873BCB1-B6D2-41F0-B695-A582CD04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238B0B-D705-40F1-9E2F-D31B2B61DBD0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40076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 Vertical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DF5BFFA-789F-4188-934A-AE6F7E1B7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26" y="15087"/>
            <a:ext cx="5760244" cy="64801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CF7126-F8E8-0A44-8E60-9E5849A31D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977" y="300474"/>
            <a:ext cx="1031522" cy="546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6905E0-AF69-40F0-B373-BC622BAE3281}"/>
              </a:ext>
            </a:extLst>
          </p:cNvPr>
          <p:cNvSpPr/>
          <p:nvPr userDrawn="1"/>
        </p:nvSpPr>
        <p:spPr>
          <a:xfrm>
            <a:off x="0" y="-15086"/>
            <a:ext cx="5769920" cy="6510348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18" name="Image 8">
            <a:extLst>
              <a:ext uri="{FF2B5EF4-FFF2-40B4-BE49-F238E27FC236}">
                <a16:creationId xmlns:a16="http://schemas.microsoft.com/office/drawing/2014/main" id="{5EE2C617-C8ED-4002-9A7C-516A2EAD4A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286" y="4992069"/>
            <a:ext cx="808527" cy="1180431"/>
          </a:xfrm>
          <a:prstGeom prst="rect">
            <a:avLst/>
          </a:prstGeom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09CA7E54-3BDF-49E9-937F-EB9E0878C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1620" y="5609167"/>
            <a:ext cx="1849966" cy="511007"/>
          </a:xfrm>
          <a:prstGeom prst="rect">
            <a:avLst/>
          </a:prstGeom>
        </p:spPr>
      </p:pic>
      <p:pic>
        <p:nvPicPr>
          <p:cNvPr id="19" name="Image 17">
            <a:extLst>
              <a:ext uri="{FF2B5EF4-FFF2-40B4-BE49-F238E27FC236}">
                <a16:creationId xmlns:a16="http://schemas.microsoft.com/office/drawing/2014/main" id="{4DE12245-9BD2-4A4C-B628-858C61187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5302918"/>
            <a:ext cx="2130153" cy="1180431"/>
          </a:xfrm>
          <a:prstGeom prst="rect">
            <a:avLst/>
          </a:prstGeom>
        </p:spPr>
      </p:pic>
      <p:pic>
        <p:nvPicPr>
          <p:cNvPr id="20" name="Image 17">
            <a:extLst>
              <a:ext uri="{FF2B5EF4-FFF2-40B4-BE49-F238E27FC236}">
                <a16:creationId xmlns:a16="http://schemas.microsoft.com/office/drawing/2014/main" id="{C40CD4A7-B9F9-4398-B592-986E9B585F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4303" y="4826726"/>
            <a:ext cx="1368697" cy="1459775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2E25E11-C3F1-4584-9990-4C62114522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9997" y="4004119"/>
            <a:ext cx="501649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First name Last name Job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76C56BC-C322-4F39-825D-7E22D87AE8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998" y="3228658"/>
            <a:ext cx="5016499" cy="32852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dirty="0"/>
              <a:t>Click to edit Master subtitle style</a:t>
            </a:r>
            <a:endParaRPr lang="fr-BE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A0B8C9-1196-4EA5-AD74-D6CE63032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0" y="1526894"/>
            <a:ext cx="5016499" cy="125460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153EAA-5E1D-4D42-AC03-2757017C29FB}"/>
              </a:ext>
            </a:extLst>
          </p:cNvPr>
          <p:cNvSpPr txBox="1"/>
          <p:nvPr userDrawn="1"/>
        </p:nvSpPr>
        <p:spPr>
          <a:xfrm>
            <a:off x="6119997" y="6253245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55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55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55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764495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Indus-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A17E6CF8-1F36-A14F-A1E5-E1D08F79DE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001" y="360001"/>
            <a:ext cx="10803408" cy="29511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90000"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noProof="0" dirty="0"/>
              <a:t>Click icon to add picture</a:t>
            </a:r>
          </a:p>
        </p:txBody>
      </p:sp>
      <p:pic>
        <p:nvPicPr>
          <p:cNvPr id="10" name="Image 11">
            <a:extLst>
              <a:ext uri="{FF2B5EF4-FFF2-40B4-BE49-F238E27FC236}">
                <a16:creationId xmlns:a16="http://schemas.microsoft.com/office/drawing/2014/main" id="{40B472D5-28D3-443D-9FDE-A2B0DBACF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pic>
        <p:nvPicPr>
          <p:cNvPr id="9" name="Image 17">
            <a:extLst>
              <a:ext uri="{FF2B5EF4-FFF2-40B4-BE49-F238E27FC236}">
                <a16:creationId xmlns:a16="http://schemas.microsoft.com/office/drawing/2014/main" id="{D8071FEE-701D-4262-A89C-4A02A0A58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5302918"/>
            <a:ext cx="2130153" cy="1180431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94BACAA-67E7-4BC8-825B-750BFBC597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First name Last name Job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86FC28D-048A-4F67-BB12-B60452572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633B863-7DA5-4234-9598-A24CCE86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57C232-820A-48AA-9137-6194F4EECEBC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646024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2AF64-EE97-4A25-BAE2-A11F1E474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706"/>
            <a:ext cx="11520488" cy="463491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6E3C5C7-5899-4FE6-9B13-7CF2E9CDDDC5}"/>
              </a:ext>
            </a:extLst>
          </p:cNvPr>
          <p:cNvSpPr/>
          <p:nvPr userDrawn="1"/>
        </p:nvSpPr>
        <p:spPr>
          <a:xfrm>
            <a:off x="-1" y="103517"/>
            <a:ext cx="11518289" cy="4634915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2" name="Titre 7">
            <a:extLst>
              <a:ext uri="{FF2B5EF4-FFF2-40B4-BE49-F238E27FC236}">
                <a16:creationId xmlns:a16="http://schemas.microsoft.com/office/drawing/2014/main" id="{6E12A7C8-2563-4D6F-84AA-FD1C09124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5" y="1865195"/>
            <a:ext cx="10818458" cy="65777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78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you!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D0B1F7AE-FF79-411B-B739-3608E201D5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015" y="5148646"/>
            <a:ext cx="7044298" cy="3371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First name Last name Job Title</a:t>
            </a:r>
          </a:p>
        </p:txBody>
      </p:sp>
      <p:pic>
        <p:nvPicPr>
          <p:cNvPr id="17" name="Image 8">
            <a:extLst>
              <a:ext uri="{FF2B5EF4-FFF2-40B4-BE49-F238E27FC236}">
                <a16:creationId xmlns:a16="http://schemas.microsoft.com/office/drawing/2014/main" id="{B969B8BE-05C0-4C93-B4E5-5BDC022301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65" y="5572144"/>
            <a:ext cx="459323" cy="6706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4F4D02-A591-45F7-87A6-14DD370FEBB9}"/>
              </a:ext>
            </a:extLst>
          </p:cNvPr>
          <p:cNvSpPr/>
          <p:nvPr userDrawn="1"/>
        </p:nvSpPr>
        <p:spPr>
          <a:xfrm>
            <a:off x="-2199" y="-21202"/>
            <a:ext cx="11520488" cy="124719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7" noProof="0"/>
          </a:p>
        </p:txBody>
      </p:sp>
      <p:pic>
        <p:nvPicPr>
          <p:cNvPr id="9" name="Picture 5" descr="Facebook">
            <a:extLst>
              <a:ext uri="{FF2B5EF4-FFF2-40B4-BE49-F238E27FC236}">
                <a16:creationId xmlns:a16="http://schemas.microsoft.com/office/drawing/2014/main" id="{72348F50-B5BF-42D7-AAEC-598BBA5344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457" y="5916923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LinkedIn">
            <a:extLst>
              <a:ext uri="{FF2B5EF4-FFF2-40B4-BE49-F238E27FC236}">
                <a16:creationId xmlns:a16="http://schemas.microsoft.com/office/drawing/2014/main" id="{277DEDEE-D83A-4EC3-A3B0-C7C3DBC9E8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640" y="5916923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Twitter">
            <a:extLst>
              <a:ext uri="{FF2B5EF4-FFF2-40B4-BE49-F238E27FC236}">
                <a16:creationId xmlns:a16="http://schemas.microsoft.com/office/drawing/2014/main" id="{51B7AA82-9B98-4D42-A839-A0FAB5D896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703" y="5916924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Youtube">
            <a:extLst>
              <a:ext uri="{FF2B5EF4-FFF2-40B4-BE49-F238E27FC236}">
                <a16:creationId xmlns:a16="http://schemas.microsoft.com/office/drawing/2014/main" id="{249E5E96-0B77-4E06-A772-4AFA4C0318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063" y="5916925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17">
            <a:extLst>
              <a:ext uri="{FF2B5EF4-FFF2-40B4-BE49-F238E27FC236}">
                <a16:creationId xmlns:a16="http://schemas.microsoft.com/office/drawing/2014/main" id="{85D3ADB5-8E1E-45BF-B610-C158876ABE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4303" y="4826726"/>
            <a:ext cx="1368697" cy="1459775"/>
          </a:xfrm>
          <a:prstGeom prst="rect">
            <a:avLst/>
          </a:prstGeom>
        </p:spPr>
      </p:pic>
      <p:pic>
        <p:nvPicPr>
          <p:cNvPr id="20" name="Image 11">
            <a:extLst>
              <a:ext uri="{FF2B5EF4-FFF2-40B4-BE49-F238E27FC236}">
                <a16:creationId xmlns:a16="http://schemas.microsoft.com/office/drawing/2014/main" id="{7B100340-30BA-4948-9BE8-5391D4930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2619" y="5435813"/>
            <a:ext cx="1246909" cy="8017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CD685CA-1626-4626-920A-D28EF054D1CC}"/>
              </a:ext>
            </a:extLst>
          </p:cNvPr>
          <p:cNvSpPr txBox="1"/>
          <p:nvPr userDrawn="1"/>
        </p:nvSpPr>
        <p:spPr>
          <a:xfrm>
            <a:off x="2907518" y="598465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219579387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hairpiece&#10;&#10;Description automatically generated">
            <a:extLst>
              <a:ext uri="{FF2B5EF4-FFF2-40B4-BE49-F238E27FC236}">
                <a16:creationId xmlns:a16="http://schemas.microsoft.com/office/drawing/2014/main" id="{78E15634-1BC2-4A28-8941-E8E6F6DE9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86"/>
            <a:ext cx="11526302" cy="4634915"/>
          </a:xfrm>
          <a:prstGeom prst="rect">
            <a:avLst/>
          </a:prstGeom>
        </p:spPr>
      </p:pic>
      <p:sp>
        <p:nvSpPr>
          <p:cNvPr id="12" name="Titre 7">
            <a:extLst>
              <a:ext uri="{FF2B5EF4-FFF2-40B4-BE49-F238E27FC236}">
                <a16:creationId xmlns:a16="http://schemas.microsoft.com/office/drawing/2014/main" id="{6E12A7C8-2563-4D6F-84AA-FD1C09124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5" y="1865195"/>
            <a:ext cx="10818458" cy="65777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78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you!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D0B1F7AE-FF79-411B-B739-3608E201D5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015" y="5148646"/>
            <a:ext cx="7044298" cy="3371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First name Last name Job Title</a:t>
            </a:r>
          </a:p>
        </p:txBody>
      </p:sp>
      <p:pic>
        <p:nvPicPr>
          <p:cNvPr id="17" name="Image 8">
            <a:extLst>
              <a:ext uri="{FF2B5EF4-FFF2-40B4-BE49-F238E27FC236}">
                <a16:creationId xmlns:a16="http://schemas.microsoft.com/office/drawing/2014/main" id="{B969B8BE-05C0-4C93-B4E5-5BDC022301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65" y="5572144"/>
            <a:ext cx="459323" cy="6706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4F4D02-A591-45F7-87A6-14DD370FEBB9}"/>
              </a:ext>
            </a:extLst>
          </p:cNvPr>
          <p:cNvSpPr/>
          <p:nvPr userDrawn="1"/>
        </p:nvSpPr>
        <p:spPr>
          <a:xfrm>
            <a:off x="-12138" y="-21202"/>
            <a:ext cx="11532626" cy="124719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7" noProof="0"/>
          </a:p>
        </p:txBody>
      </p:sp>
      <p:pic>
        <p:nvPicPr>
          <p:cNvPr id="9" name="Picture 5" descr="Facebook">
            <a:extLst>
              <a:ext uri="{FF2B5EF4-FFF2-40B4-BE49-F238E27FC236}">
                <a16:creationId xmlns:a16="http://schemas.microsoft.com/office/drawing/2014/main" id="{72348F50-B5BF-42D7-AAEC-598BBA5344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457" y="5916923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LinkedIn">
            <a:extLst>
              <a:ext uri="{FF2B5EF4-FFF2-40B4-BE49-F238E27FC236}">
                <a16:creationId xmlns:a16="http://schemas.microsoft.com/office/drawing/2014/main" id="{277DEDEE-D83A-4EC3-A3B0-C7C3DBC9E8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640" y="5916923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Twitter">
            <a:extLst>
              <a:ext uri="{FF2B5EF4-FFF2-40B4-BE49-F238E27FC236}">
                <a16:creationId xmlns:a16="http://schemas.microsoft.com/office/drawing/2014/main" id="{51B7AA82-9B98-4D42-A839-A0FAB5D896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703" y="5916924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Youtube">
            <a:extLst>
              <a:ext uri="{FF2B5EF4-FFF2-40B4-BE49-F238E27FC236}">
                <a16:creationId xmlns:a16="http://schemas.microsoft.com/office/drawing/2014/main" id="{249E5E96-0B77-4E06-A772-4AFA4C0318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063" y="5916925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5EBB8D-9E08-46E5-8553-259A6314362A}"/>
              </a:ext>
            </a:extLst>
          </p:cNvPr>
          <p:cNvSpPr txBox="1"/>
          <p:nvPr userDrawn="1"/>
        </p:nvSpPr>
        <p:spPr>
          <a:xfrm>
            <a:off x="2907518" y="598465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  <p:pic>
        <p:nvPicPr>
          <p:cNvPr id="22" name="Image 17">
            <a:extLst>
              <a:ext uri="{FF2B5EF4-FFF2-40B4-BE49-F238E27FC236}">
                <a16:creationId xmlns:a16="http://schemas.microsoft.com/office/drawing/2014/main" id="{85D3ADB5-8E1E-45BF-B610-C158876ABE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4303" y="4826726"/>
            <a:ext cx="1368697" cy="1459775"/>
          </a:xfrm>
          <a:prstGeom prst="rect">
            <a:avLst/>
          </a:prstGeom>
        </p:spPr>
      </p:pic>
      <p:pic>
        <p:nvPicPr>
          <p:cNvPr id="20" name="Image 11">
            <a:extLst>
              <a:ext uri="{FF2B5EF4-FFF2-40B4-BE49-F238E27FC236}">
                <a16:creationId xmlns:a16="http://schemas.microsoft.com/office/drawing/2014/main" id="{7B100340-30BA-4948-9BE8-5391D4930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2619" y="5435813"/>
            <a:ext cx="1246909" cy="80178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34F1126-680B-4330-A8AF-644A256AFB41}"/>
              </a:ext>
            </a:extLst>
          </p:cNvPr>
          <p:cNvSpPr/>
          <p:nvPr userDrawn="1"/>
        </p:nvSpPr>
        <p:spPr>
          <a:xfrm>
            <a:off x="-1" y="103517"/>
            <a:ext cx="11518289" cy="4623283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292044647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ur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8">
            <a:extLst>
              <a:ext uri="{FF2B5EF4-FFF2-40B4-BE49-F238E27FC236}">
                <a16:creationId xmlns:a16="http://schemas.microsoft.com/office/drawing/2014/main" id="{3EC3339B-390C-4B03-AB76-651437C10E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15" y="5566238"/>
            <a:ext cx="459323" cy="670602"/>
          </a:xfrm>
          <a:prstGeom prst="rect">
            <a:avLst/>
          </a:prstGeom>
        </p:spPr>
      </p:pic>
      <p:sp>
        <p:nvSpPr>
          <p:cNvPr id="12" name="Espace réservé pour une image  13">
            <a:extLst>
              <a:ext uri="{FF2B5EF4-FFF2-40B4-BE49-F238E27FC236}">
                <a16:creationId xmlns:a16="http://schemas.microsoft.com/office/drawing/2014/main" id="{4EA8D56A-3BA2-422D-AA8E-47CD76706B0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106944"/>
            <a:ext cx="11520488" cy="42869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5" name="Titre 7">
            <a:extLst>
              <a:ext uri="{FF2B5EF4-FFF2-40B4-BE49-F238E27FC236}">
                <a16:creationId xmlns:a16="http://schemas.microsoft.com/office/drawing/2014/main" id="{E093D245-75B6-45D9-962E-7E46A2A920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5" y="2752588"/>
            <a:ext cx="7044298" cy="65777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78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Thank You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83BA3EBD-8432-4696-8D43-1287E6E73D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015" y="4805561"/>
            <a:ext cx="7044298" cy="3371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First name Last name Job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6A3FAC-F69B-4DCA-BA09-3DA13183096E}"/>
              </a:ext>
            </a:extLst>
          </p:cNvPr>
          <p:cNvSpPr/>
          <p:nvPr userDrawn="1"/>
        </p:nvSpPr>
        <p:spPr>
          <a:xfrm>
            <a:off x="-2199" y="-21202"/>
            <a:ext cx="11520488" cy="124719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7" noProof="0"/>
          </a:p>
        </p:txBody>
      </p:sp>
      <p:pic>
        <p:nvPicPr>
          <p:cNvPr id="9" name="Picture 5" descr="Facebook">
            <a:extLst>
              <a:ext uri="{FF2B5EF4-FFF2-40B4-BE49-F238E27FC236}">
                <a16:creationId xmlns:a16="http://schemas.microsoft.com/office/drawing/2014/main" id="{9B2C7463-D10A-4B15-B359-DED4FBBAAE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457" y="5916923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LinkedIn">
            <a:extLst>
              <a:ext uri="{FF2B5EF4-FFF2-40B4-BE49-F238E27FC236}">
                <a16:creationId xmlns:a16="http://schemas.microsoft.com/office/drawing/2014/main" id="{8171416C-8E10-40D7-921B-B7658A4D3C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640" y="5916923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Twitter">
            <a:extLst>
              <a:ext uri="{FF2B5EF4-FFF2-40B4-BE49-F238E27FC236}">
                <a16:creationId xmlns:a16="http://schemas.microsoft.com/office/drawing/2014/main" id="{1DA33495-BFC6-474D-939C-1FF3C4E737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703" y="5916924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Youtube">
            <a:extLst>
              <a:ext uri="{FF2B5EF4-FFF2-40B4-BE49-F238E27FC236}">
                <a16:creationId xmlns:a16="http://schemas.microsoft.com/office/drawing/2014/main" id="{63A35EBC-67C5-4D5A-BF84-05D56DB766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063" y="5916925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17">
            <a:extLst>
              <a:ext uri="{FF2B5EF4-FFF2-40B4-BE49-F238E27FC236}">
                <a16:creationId xmlns:a16="http://schemas.microsoft.com/office/drawing/2014/main" id="{8ED73C38-C7A6-45A1-B503-D18BDA5F9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934303" y="4826726"/>
            <a:ext cx="1586186" cy="1653449"/>
          </a:xfrm>
          <a:prstGeom prst="rect">
            <a:avLst/>
          </a:prstGeom>
        </p:spPr>
      </p:pic>
      <p:pic>
        <p:nvPicPr>
          <p:cNvPr id="23" name="Image 11">
            <a:extLst>
              <a:ext uri="{FF2B5EF4-FFF2-40B4-BE49-F238E27FC236}">
                <a16:creationId xmlns:a16="http://schemas.microsoft.com/office/drawing/2014/main" id="{1A82E50A-9FA3-47E4-B844-0657821CE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2619" y="5435813"/>
            <a:ext cx="1246909" cy="8017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3F823A-AF64-4837-A21E-B0827D822687}"/>
              </a:ext>
            </a:extLst>
          </p:cNvPr>
          <p:cNvSpPr txBox="1"/>
          <p:nvPr userDrawn="1"/>
        </p:nvSpPr>
        <p:spPr>
          <a:xfrm>
            <a:off x="2907518" y="598465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37074699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-Corpo-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uilding, store, shop&#10;&#10;Description automatically generated">
            <a:extLst>
              <a:ext uri="{FF2B5EF4-FFF2-40B4-BE49-F238E27FC236}">
                <a16:creationId xmlns:a16="http://schemas.microsoft.com/office/drawing/2014/main" id="{6B5FE867-04FE-44D5-9FDC-D4C4C6580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1"/>
          <a:stretch/>
        </p:blipFill>
        <p:spPr>
          <a:xfrm>
            <a:off x="347303" y="360002"/>
            <a:ext cx="10825882" cy="2951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4471FB-B186-450D-8299-8F7FF67CB93E}"/>
              </a:ext>
            </a:extLst>
          </p:cNvPr>
          <p:cNvSpPr/>
          <p:nvPr userDrawn="1"/>
        </p:nvSpPr>
        <p:spPr>
          <a:xfrm>
            <a:off x="360001" y="359547"/>
            <a:ext cx="10800487" cy="2951618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noProof="0" dirty="0"/>
          </a:p>
        </p:txBody>
      </p:sp>
      <p:pic>
        <p:nvPicPr>
          <p:cNvPr id="10" name="Image 11">
            <a:extLst>
              <a:ext uri="{FF2B5EF4-FFF2-40B4-BE49-F238E27FC236}">
                <a16:creationId xmlns:a16="http://schemas.microsoft.com/office/drawing/2014/main" id="{A2370E6C-0E66-4E7A-A7F3-207EC54ECC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8164"/>
            <a:ext cx="11518900" cy="64770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914B2D8-2BA3-4373-8C01-F5AB91E5D9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First name Last name Job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9237947-E9FC-4774-89ED-83850A3F3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7A25A7-A47C-4201-A194-9D6F239EC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09B4EB-ADEF-4428-B8AB-3E845B24CA76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384306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BA-PUBLIC-content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85954D5E-AA73-4FB7-B38D-F2CBEA8F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C4DBA60F-7D31-4335-9190-F0A668A92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10478870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2796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BA-PUBLIC-content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85954D5E-AA73-4FB7-B38D-F2CBEA8F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C4DBA60F-7D31-4335-9190-F0A668A92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10478870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229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IBA-PUBLIC-content-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244" y="1325289"/>
            <a:ext cx="5403714" cy="3401667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9" name="Espace réservé du titre 1">
            <a:extLst>
              <a:ext uri="{FF2B5EF4-FFF2-40B4-BE49-F238E27FC236}">
                <a16:creationId xmlns:a16="http://schemas.microsoft.com/office/drawing/2014/main" id="{CD5FC30D-9F37-42F1-A345-E00C9396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0843EEC1-7D4C-427D-9C6D-86A52B863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2318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5612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IBA-PUBLIC-content-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6723" y="1686320"/>
            <a:ext cx="2551289" cy="3401667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8344" y="1686320"/>
            <a:ext cx="2551289" cy="3401667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 dirty="0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99F5189E-DFFA-4689-8209-B31D8FA8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A278649F-4001-4F54-909B-4B244A1CB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2318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7283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IBA-PUBLIC-content-3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5005" y="1559547"/>
            <a:ext cx="3061547" cy="4082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97976" y="1592871"/>
            <a:ext cx="3061547" cy="4082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 dirty="0"/>
          </a:p>
        </p:txBody>
      </p:sp>
      <p:sp>
        <p:nvSpPr>
          <p:cNvPr id="13" name="Espace réservé pour une image  17">
            <a:extLst>
              <a:ext uri="{FF2B5EF4-FFF2-40B4-BE49-F238E27FC236}">
                <a16:creationId xmlns:a16="http://schemas.microsoft.com/office/drawing/2014/main" id="{9F97EBCA-3C35-6049-924F-B8BD8A597B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34" y="1559547"/>
            <a:ext cx="3061547" cy="4082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323E0AEE-38A7-404C-85C3-57782932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4213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IBA-PUBLIC-content-6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05C92BE-469C-427D-8560-7395E380C4EE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57C6EB-C1FC-D54F-A8F3-C5DEDAFFFC1F}"/>
              </a:ext>
            </a:extLst>
          </p:cNvPr>
          <p:cNvSpPr/>
          <p:nvPr userDrawn="1"/>
        </p:nvSpPr>
        <p:spPr>
          <a:xfrm>
            <a:off x="-1" y="4612643"/>
            <a:ext cx="11172463" cy="125847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07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6582" y="3196170"/>
            <a:ext cx="2551284" cy="281260"/>
          </a:xfr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6582" y="1490551"/>
            <a:ext cx="2551289" cy="1700833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B975B4B-DC45-1046-B6E3-5CB4D460441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8362" y="3196170"/>
            <a:ext cx="2551284" cy="281260"/>
          </a:xfr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4" name="Espace réservé pour une image  17">
            <a:extLst>
              <a:ext uri="{FF2B5EF4-FFF2-40B4-BE49-F238E27FC236}">
                <a16:creationId xmlns:a16="http://schemas.microsoft.com/office/drawing/2014/main" id="{0BFE6D0C-EA03-1145-8058-92343F9905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28357" y="1490551"/>
            <a:ext cx="2551289" cy="1700833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50601DCD-7073-1E47-BA87-FC084AC5FD2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00137" y="3196170"/>
            <a:ext cx="2551284" cy="281260"/>
          </a:xfr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9" name="Espace réservé pour une image  17">
            <a:extLst>
              <a:ext uri="{FF2B5EF4-FFF2-40B4-BE49-F238E27FC236}">
                <a16:creationId xmlns:a16="http://schemas.microsoft.com/office/drawing/2014/main" id="{A62AD969-A0D4-0644-B88A-CCB93B856C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00132" y="1475325"/>
            <a:ext cx="2551289" cy="1700833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CD9FFCE8-F68E-D94D-8A92-83E2B672176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256582" y="5392663"/>
            <a:ext cx="2551284" cy="281260"/>
          </a:xfr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736AD439-3739-3944-8CBB-93FC013DA0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56577" y="3687044"/>
            <a:ext cx="2551289" cy="1700833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1B5F61EF-EB8B-3F48-9236-09EE47C506F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328362" y="5392663"/>
            <a:ext cx="2551284" cy="281260"/>
          </a:xfr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3" name="Espace réservé pour une image  17">
            <a:extLst>
              <a:ext uri="{FF2B5EF4-FFF2-40B4-BE49-F238E27FC236}">
                <a16:creationId xmlns:a16="http://schemas.microsoft.com/office/drawing/2014/main" id="{DB4ABBF6-183C-8946-AAE0-432A2FAE96B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28357" y="3687044"/>
            <a:ext cx="2551289" cy="1700833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844BA3BA-74FC-344D-A54B-48EF722A1DB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400137" y="5392663"/>
            <a:ext cx="2551284" cy="281260"/>
          </a:xfr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5" name="Espace réservé pour une image  17">
            <a:extLst>
              <a:ext uri="{FF2B5EF4-FFF2-40B4-BE49-F238E27FC236}">
                <a16:creationId xmlns:a16="http://schemas.microsoft.com/office/drawing/2014/main" id="{8E8AC881-3741-A447-A51E-7999ED7CF14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00132" y="3687044"/>
            <a:ext cx="2551289" cy="1700833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098C3062-3698-4D88-8D5C-EA6541996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1" name="Espace réservé du titre 1">
            <a:extLst>
              <a:ext uri="{FF2B5EF4-FFF2-40B4-BE49-F238E27FC236}">
                <a16:creationId xmlns:a16="http://schemas.microsoft.com/office/drawing/2014/main" id="{C4273226-C079-4C97-A38B-073F03A9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C9C59E2-63BD-4667-B841-C6BA0F500BFA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A558F1ED-20CC-487A-A81C-48DAB6CE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30" y="6166470"/>
            <a:ext cx="819887" cy="2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69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IBA-PUBLIC-content-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DED84503-019B-4C77-8A6B-ED36D2D80246}"/>
              </a:ext>
            </a:extLst>
          </p:cNvPr>
          <p:cNvSpPr/>
          <p:nvPr userDrawn="1"/>
        </p:nvSpPr>
        <p:spPr>
          <a:xfrm>
            <a:off x="-4078" y="357327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06D3E85E-5F67-B047-AFCC-E71995DDDEA1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81010" y="1030432"/>
            <a:ext cx="7623317" cy="531773"/>
          </a:xfrm>
        </p:spPr>
        <p:txBody>
          <a:bodyPr lIns="36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10501" indent="0">
              <a:buFontTx/>
              <a:buNone/>
              <a:tabLst/>
              <a:defRPr sz="1323"/>
            </a:lvl2pPr>
          </a:lstStyle>
          <a:p>
            <a:pPr lvl="0"/>
            <a:r>
              <a:rPr lang="en-US" dirty="0"/>
              <a:t>Click here to edit text or click on icon to add content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8130968A-918A-4E15-BCC3-5494DF31A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70" name="Espace réservé du titre 1">
            <a:extLst>
              <a:ext uri="{FF2B5EF4-FFF2-40B4-BE49-F238E27FC236}">
                <a16:creationId xmlns:a16="http://schemas.microsoft.com/office/drawing/2014/main" id="{B3CE42AB-77F3-4E46-A601-D13652F4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60" name="Connecteur droit 11">
            <a:extLst>
              <a:ext uri="{FF2B5EF4-FFF2-40B4-BE49-F238E27FC236}">
                <a16:creationId xmlns:a16="http://schemas.microsoft.com/office/drawing/2014/main" id="{8EF5DBE4-1B6A-48FA-9162-EB4DBDE96A74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space réservé du contenu 2">
            <a:extLst>
              <a:ext uri="{FF2B5EF4-FFF2-40B4-BE49-F238E27FC236}">
                <a16:creationId xmlns:a16="http://schemas.microsoft.com/office/drawing/2014/main" id="{30461BE8-97D7-410D-A65E-9001ADC3DA92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6616647" y="1653538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93" name="Espace réservé du texte 8">
            <a:extLst>
              <a:ext uri="{FF2B5EF4-FFF2-40B4-BE49-F238E27FC236}">
                <a16:creationId xmlns:a16="http://schemas.microsoft.com/office/drawing/2014/main" id="{23D8818E-888C-4E24-8DB5-74B7B01D288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38331" y="1653539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94" name="Espace réservé du texte 9">
            <a:extLst>
              <a:ext uri="{FF2B5EF4-FFF2-40B4-BE49-F238E27FC236}">
                <a16:creationId xmlns:a16="http://schemas.microsoft.com/office/drawing/2014/main" id="{E4E5A56E-F27C-4D29-97D8-8B686DFED63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38332" y="2230025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6A45F932-40C2-4EF1-A6E3-F62F2E5A5278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6616647" y="2733189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0" name="Espace réservé du texte 8">
            <a:extLst>
              <a:ext uri="{FF2B5EF4-FFF2-40B4-BE49-F238E27FC236}">
                <a16:creationId xmlns:a16="http://schemas.microsoft.com/office/drawing/2014/main" id="{9758F424-B483-4B7F-8131-C9F73551BB7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938331" y="2733190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41" name="Espace réservé du texte 9">
            <a:extLst>
              <a:ext uri="{FF2B5EF4-FFF2-40B4-BE49-F238E27FC236}">
                <a16:creationId xmlns:a16="http://schemas.microsoft.com/office/drawing/2014/main" id="{88212BEE-7917-4824-81C3-07F56603EC9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938332" y="3309676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6E4C584-F01C-4255-AED9-22AE287F4E8F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6616449" y="3858783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9" name="Espace réservé du texte 8">
            <a:extLst>
              <a:ext uri="{FF2B5EF4-FFF2-40B4-BE49-F238E27FC236}">
                <a16:creationId xmlns:a16="http://schemas.microsoft.com/office/drawing/2014/main" id="{BC1E6090-DEAD-4AEF-806D-C6D77255479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938133" y="3858784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50" name="Espace réservé du texte 9">
            <a:extLst>
              <a:ext uri="{FF2B5EF4-FFF2-40B4-BE49-F238E27FC236}">
                <a16:creationId xmlns:a16="http://schemas.microsoft.com/office/drawing/2014/main" id="{9FDFEA1E-EA6C-4075-A08A-D6AC249DCD7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938134" y="4435270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3101D3BF-CA0D-44CF-A412-750F97516066}"/>
              </a:ext>
            </a:extLst>
          </p:cNvPr>
          <p:cNvSpPr>
            <a:spLocks noGrp="1"/>
          </p:cNvSpPr>
          <p:nvPr>
            <p:ph idx="65" hasCustomPrompt="1"/>
          </p:nvPr>
        </p:nvSpPr>
        <p:spPr>
          <a:xfrm>
            <a:off x="6616449" y="4943106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2" name="Espace réservé du texte 8">
            <a:extLst>
              <a:ext uri="{FF2B5EF4-FFF2-40B4-BE49-F238E27FC236}">
                <a16:creationId xmlns:a16="http://schemas.microsoft.com/office/drawing/2014/main" id="{23B3B564-02AD-4305-A36A-2D910F68322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938133" y="4943107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53" name="Espace réservé du texte 9">
            <a:extLst>
              <a:ext uri="{FF2B5EF4-FFF2-40B4-BE49-F238E27FC236}">
                <a16:creationId xmlns:a16="http://schemas.microsoft.com/office/drawing/2014/main" id="{4E45F742-DD8E-44B8-A97C-3DB29BDB16D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938134" y="5519593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54" name="Espace réservé du contenu 2">
            <a:extLst>
              <a:ext uri="{FF2B5EF4-FFF2-40B4-BE49-F238E27FC236}">
                <a16:creationId xmlns:a16="http://schemas.microsoft.com/office/drawing/2014/main" id="{E94D4E23-F457-4911-AD20-D1D76337B6DF}"/>
              </a:ext>
            </a:extLst>
          </p:cNvPr>
          <p:cNvSpPr>
            <a:spLocks noGrp="1"/>
          </p:cNvSpPr>
          <p:nvPr>
            <p:ph idx="68" hasCustomPrompt="1"/>
          </p:nvPr>
        </p:nvSpPr>
        <p:spPr>
          <a:xfrm>
            <a:off x="1369371" y="4943106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5" name="Espace réservé du texte 8">
            <a:extLst>
              <a:ext uri="{FF2B5EF4-FFF2-40B4-BE49-F238E27FC236}">
                <a16:creationId xmlns:a16="http://schemas.microsoft.com/office/drawing/2014/main" id="{341E1C24-2FE9-40F2-9C6C-DC3F5206DE1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91055" y="4943107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56" name="Espace réservé du texte 9">
            <a:extLst>
              <a:ext uri="{FF2B5EF4-FFF2-40B4-BE49-F238E27FC236}">
                <a16:creationId xmlns:a16="http://schemas.microsoft.com/office/drawing/2014/main" id="{2A9807DD-7AD2-4D1B-860D-EA912D861F2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91056" y="5519593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61" name="Espace réservé du contenu 2">
            <a:extLst>
              <a:ext uri="{FF2B5EF4-FFF2-40B4-BE49-F238E27FC236}">
                <a16:creationId xmlns:a16="http://schemas.microsoft.com/office/drawing/2014/main" id="{5B61363A-CADB-48F4-9110-FB9E8CDD1198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1369371" y="3858600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62" name="Espace réservé du texte 8">
            <a:extLst>
              <a:ext uri="{FF2B5EF4-FFF2-40B4-BE49-F238E27FC236}">
                <a16:creationId xmlns:a16="http://schemas.microsoft.com/office/drawing/2014/main" id="{9A427BB5-EE56-421E-9627-5FE93A871C2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91055" y="3858601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63" name="Espace réservé du texte 9">
            <a:extLst>
              <a:ext uri="{FF2B5EF4-FFF2-40B4-BE49-F238E27FC236}">
                <a16:creationId xmlns:a16="http://schemas.microsoft.com/office/drawing/2014/main" id="{14CC70DB-E9EB-49F1-B66C-EB24BC07BD6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91056" y="4435087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07E53E4E-941D-41CA-BA69-106211DFA362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1369369" y="2729452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65" name="Espace réservé du texte 8">
            <a:extLst>
              <a:ext uri="{FF2B5EF4-FFF2-40B4-BE49-F238E27FC236}">
                <a16:creationId xmlns:a16="http://schemas.microsoft.com/office/drawing/2014/main" id="{5B8CE410-90DD-4398-AF37-14DF2182218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91053" y="2729453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C8CF4D9E-E68D-4228-A0C1-0613A82DA61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91054" y="3305939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67" name="Espace réservé du contenu 2">
            <a:extLst>
              <a:ext uri="{FF2B5EF4-FFF2-40B4-BE49-F238E27FC236}">
                <a16:creationId xmlns:a16="http://schemas.microsoft.com/office/drawing/2014/main" id="{E8A99633-0684-402A-90D7-7FED7F2144B5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1369369" y="1650975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68" name="Espace réservé du texte 8">
            <a:extLst>
              <a:ext uri="{FF2B5EF4-FFF2-40B4-BE49-F238E27FC236}">
                <a16:creationId xmlns:a16="http://schemas.microsoft.com/office/drawing/2014/main" id="{C367874C-2A1E-4464-9C28-41FD172218F6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91053" y="1650976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69" name="Espace réservé du texte 9">
            <a:extLst>
              <a:ext uri="{FF2B5EF4-FFF2-40B4-BE49-F238E27FC236}">
                <a16:creationId xmlns:a16="http://schemas.microsoft.com/office/drawing/2014/main" id="{A47F5CF7-CAD4-4D57-818C-C0A09B2BA141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91054" y="2227462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pic>
        <p:nvPicPr>
          <p:cNvPr id="38" name="Picture 37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8820AE39-9752-4619-8B36-1522348728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30" y="6166470"/>
            <a:ext cx="819887" cy="2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93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IBA-PUBLIC-content-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6067A72-2F87-4565-95CF-0993DBCE1BD1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12470" y="1669083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8F8EF7EA-D83F-E14E-A8CF-28A8B4DE0C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988634" y="1669083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C193C39-165E-3D45-8155-1B712D5D510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56242" y="1669083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A3B27ECD-1788-7844-B82D-FF1D5676404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38302" y="1669083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CE4B7B5-8FDA-F344-989D-CE18C5B2C0C1}"/>
              </a:ext>
            </a:extLst>
          </p:cNvPr>
          <p:cNvGrpSpPr/>
          <p:nvPr userDrawn="1"/>
        </p:nvGrpSpPr>
        <p:grpSpPr>
          <a:xfrm>
            <a:off x="0" y="3536003"/>
            <a:ext cx="11172470" cy="172397"/>
            <a:chOff x="731335" y="3562720"/>
            <a:chExt cx="9079415" cy="9011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2020E24-8DAC-5946-ACD6-2678EC94BDCD}"/>
                </a:ext>
              </a:extLst>
            </p:cNvPr>
            <p:cNvSpPr/>
            <p:nvPr userDrawn="1"/>
          </p:nvSpPr>
          <p:spPr>
            <a:xfrm>
              <a:off x="731335" y="3562829"/>
              <a:ext cx="9000000" cy="90000"/>
            </a:xfrm>
            <a:prstGeom prst="rect">
              <a:avLst/>
            </a:prstGeom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0" tIns="360000" rIns="360000" bIns="36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607" dirty="0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04785742-CD23-C748-B84F-2C7A70D63B79}"/>
                </a:ext>
              </a:extLst>
            </p:cNvPr>
            <p:cNvSpPr/>
            <p:nvPr userDrawn="1"/>
          </p:nvSpPr>
          <p:spPr>
            <a:xfrm rot="5400000">
              <a:off x="9725988" y="3568067"/>
              <a:ext cx="90110" cy="79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7" dirty="0"/>
            </a:p>
          </p:txBody>
        </p:sp>
      </p:grpSp>
      <p:sp>
        <p:nvSpPr>
          <p:cNvPr id="55" name="Espace réservé du contenu 2">
            <a:extLst>
              <a:ext uri="{FF2B5EF4-FFF2-40B4-BE49-F238E27FC236}">
                <a16:creationId xmlns:a16="http://schemas.microsoft.com/office/drawing/2014/main" id="{1B7C301F-A93E-1144-A003-86C6086916E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12470" y="4417157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6" name="Espace réservé du contenu 2">
            <a:extLst>
              <a:ext uri="{FF2B5EF4-FFF2-40B4-BE49-F238E27FC236}">
                <a16:creationId xmlns:a16="http://schemas.microsoft.com/office/drawing/2014/main" id="{6C3BECA7-6A66-D545-A193-530B90AA76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88634" y="4417157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8" name="Espace réservé du contenu 2">
            <a:extLst>
              <a:ext uri="{FF2B5EF4-FFF2-40B4-BE49-F238E27FC236}">
                <a16:creationId xmlns:a16="http://schemas.microsoft.com/office/drawing/2014/main" id="{7600E49F-4BF7-584B-8332-287B7541D83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956242" y="4417157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74" name="Espace réservé du contenu 2">
            <a:extLst>
              <a:ext uri="{FF2B5EF4-FFF2-40B4-BE49-F238E27FC236}">
                <a16:creationId xmlns:a16="http://schemas.microsoft.com/office/drawing/2014/main" id="{1E8BA726-ADEB-4942-8846-DD58D653854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38302" y="4417157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66FE8F1-975A-448C-A290-365B95AB6E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59A7B474-33A1-44C6-9CB2-2CB5E6A8667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720362" y="1669083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6C6ADE6-114B-4644-AC66-C3FA2BBBE58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720362" y="4417157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32" name="Espace réservé du titre 1">
            <a:extLst>
              <a:ext uri="{FF2B5EF4-FFF2-40B4-BE49-F238E27FC236}">
                <a16:creationId xmlns:a16="http://schemas.microsoft.com/office/drawing/2014/main" id="{8C1BB2B2-E89C-441A-A842-F45237D5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25" name="Connecteur droit 11">
            <a:extLst>
              <a:ext uri="{FF2B5EF4-FFF2-40B4-BE49-F238E27FC236}">
                <a16:creationId xmlns:a16="http://schemas.microsoft.com/office/drawing/2014/main" id="{D6388EEC-0AA6-4068-AFDC-DEB8429F906B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503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IBA-INTERNAL_ONLY-content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85954D5E-AA73-4FB7-B38D-F2CBEA8F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BEBA2D77-1718-49AB-9C07-603C9BC10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10478870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5448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IBA-INTERNAL_ONLY-content-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244" y="1316822"/>
            <a:ext cx="5403714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9" name="Espace réservé du titre 1">
            <a:extLst>
              <a:ext uri="{FF2B5EF4-FFF2-40B4-BE49-F238E27FC236}">
                <a16:creationId xmlns:a16="http://schemas.microsoft.com/office/drawing/2014/main" id="{CD5FC30D-9F37-42F1-A345-E00C9396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ADE4AAB6-E368-4E92-8806-030A4CE58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4689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320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Corpo-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A17E6CF8-1F36-A14F-A1E5-E1D08F79DE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001" y="360001"/>
            <a:ext cx="10793976" cy="29511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90000"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B96781CE-A92B-4D4A-A90B-C5B715596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60001" y="1"/>
            <a:ext cx="5401038" cy="3276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 sz="800" noProof="0">
                <a:solidFill>
                  <a:srgbClr val="999999"/>
                </a:solidFill>
              </a:rPr>
              <a:t>© 2021 IBA SA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C04D585-604A-4633-8337-E5FD87920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First name Last name Job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89AEB16-7D1C-44FE-A678-388FB8B8D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7966ED-0BF6-48FF-8E9B-E41EF78B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4D9CA2-5A9B-47B9-9F08-2144FE7E75A1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78803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IBA-INTERNAL_ONLY-content-2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6723" y="1686320"/>
            <a:ext cx="2551289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8344" y="1686320"/>
            <a:ext cx="2551289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 dirty="0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99F5189E-DFFA-4689-8209-B31D8FA8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57C348E4-B37C-4081-BB18-7FCD30BA0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2318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952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IBA-INTERNAL_ONLY-content-3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5005" y="1559547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97976" y="1592871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 dirty="0"/>
          </a:p>
        </p:txBody>
      </p:sp>
      <p:sp>
        <p:nvSpPr>
          <p:cNvPr id="13" name="Espace réservé pour une image  17">
            <a:extLst>
              <a:ext uri="{FF2B5EF4-FFF2-40B4-BE49-F238E27FC236}">
                <a16:creationId xmlns:a16="http://schemas.microsoft.com/office/drawing/2014/main" id="{9F97EBCA-3C35-6049-924F-B8BD8A597B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34" y="1559547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323E0AEE-38A7-404C-85C3-57782932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5502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IBA-INTERNAL_ONLY-content-6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05C92BE-469C-427D-8560-7395E380C4EE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57C6EB-C1FC-D54F-A8F3-C5DEDAFFFC1F}"/>
              </a:ext>
            </a:extLst>
          </p:cNvPr>
          <p:cNvSpPr/>
          <p:nvPr userDrawn="1"/>
        </p:nvSpPr>
        <p:spPr>
          <a:xfrm>
            <a:off x="-1" y="4612643"/>
            <a:ext cx="11172463" cy="125847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07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6582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6582" y="1490551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B975B4B-DC45-1046-B6E3-5CB4D460441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8362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4" name="Espace réservé pour une image  17">
            <a:extLst>
              <a:ext uri="{FF2B5EF4-FFF2-40B4-BE49-F238E27FC236}">
                <a16:creationId xmlns:a16="http://schemas.microsoft.com/office/drawing/2014/main" id="{0BFE6D0C-EA03-1145-8058-92343F9905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28357" y="1490551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50601DCD-7073-1E47-BA87-FC084AC5FD2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00137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9" name="Espace réservé pour une image  17">
            <a:extLst>
              <a:ext uri="{FF2B5EF4-FFF2-40B4-BE49-F238E27FC236}">
                <a16:creationId xmlns:a16="http://schemas.microsoft.com/office/drawing/2014/main" id="{A62AD969-A0D4-0644-B88A-CCB93B856C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00132" y="1475325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CD9FFCE8-F68E-D94D-8A92-83E2B672176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256582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736AD439-3739-3944-8CBB-93FC013DA0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56577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1B5F61EF-EB8B-3F48-9236-09EE47C506F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328362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3" name="Espace réservé pour une image  17">
            <a:extLst>
              <a:ext uri="{FF2B5EF4-FFF2-40B4-BE49-F238E27FC236}">
                <a16:creationId xmlns:a16="http://schemas.microsoft.com/office/drawing/2014/main" id="{DB4ABBF6-183C-8946-AAE0-432A2FAE96B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28357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844BA3BA-74FC-344D-A54B-48EF722A1DB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400137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5" name="Espace réservé pour une image  17">
            <a:extLst>
              <a:ext uri="{FF2B5EF4-FFF2-40B4-BE49-F238E27FC236}">
                <a16:creationId xmlns:a16="http://schemas.microsoft.com/office/drawing/2014/main" id="{8E8AC881-3741-A447-A51E-7999ED7CF14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00132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098C3062-3698-4D88-8D5C-EA6541996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1" name="Espace réservé du titre 1">
            <a:extLst>
              <a:ext uri="{FF2B5EF4-FFF2-40B4-BE49-F238E27FC236}">
                <a16:creationId xmlns:a16="http://schemas.microsoft.com/office/drawing/2014/main" id="{C4273226-C079-4C97-A38B-073F03A9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C9C59E2-63BD-4667-B841-C6BA0F500BFA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413DE9CA-B2F3-4B7E-A314-13DD7BDD63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98" y="6189930"/>
            <a:ext cx="1105475" cy="2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91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IBA-INTERNAL_ONLY-content-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DED84503-019B-4C77-8A6B-ED36D2D80246}"/>
              </a:ext>
            </a:extLst>
          </p:cNvPr>
          <p:cNvSpPr/>
          <p:nvPr userDrawn="1"/>
        </p:nvSpPr>
        <p:spPr>
          <a:xfrm>
            <a:off x="-4078" y="357327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06D3E85E-5F67-B047-AFCC-E71995DDDEA1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81010" y="1030432"/>
            <a:ext cx="7623317" cy="531773"/>
          </a:xfrm>
          <a:prstGeom prst="rect">
            <a:avLst/>
          </a:prstGeom>
        </p:spPr>
        <p:txBody>
          <a:bodyPr lIns="36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10501" indent="0">
              <a:buFontTx/>
              <a:buNone/>
              <a:tabLst/>
              <a:defRPr sz="1323"/>
            </a:lvl2pPr>
          </a:lstStyle>
          <a:p>
            <a:pPr lvl="0"/>
            <a:r>
              <a:rPr lang="en-US" dirty="0"/>
              <a:t>Click here to edit text or click on icon to add content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8130968A-918A-4E15-BCC3-5494DF31A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70" name="Espace réservé du titre 1">
            <a:extLst>
              <a:ext uri="{FF2B5EF4-FFF2-40B4-BE49-F238E27FC236}">
                <a16:creationId xmlns:a16="http://schemas.microsoft.com/office/drawing/2014/main" id="{B3CE42AB-77F3-4E46-A601-D13652F4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60" name="Connecteur droit 11">
            <a:extLst>
              <a:ext uri="{FF2B5EF4-FFF2-40B4-BE49-F238E27FC236}">
                <a16:creationId xmlns:a16="http://schemas.microsoft.com/office/drawing/2014/main" id="{8EF5DBE4-1B6A-48FA-9162-EB4DBDE96A74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space réservé du contenu 2">
            <a:extLst>
              <a:ext uri="{FF2B5EF4-FFF2-40B4-BE49-F238E27FC236}">
                <a16:creationId xmlns:a16="http://schemas.microsoft.com/office/drawing/2014/main" id="{30461BE8-97D7-410D-A65E-9001ADC3DA92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6616647" y="1653538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93" name="Espace réservé du texte 8">
            <a:extLst>
              <a:ext uri="{FF2B5EF4-FFF2-40B4-BE49-F238E27FC236}">
                <a16:creationId xmlns:a16="http://schemas.microsoft.com/office/drawing/2014/main" id="{23D8818E-888C-4E24-8DB5-74B7B01D288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38331" y="1653539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94" name="Espace réservé du texte 9">
            <a:extLst>
              <a:ext uri="{FF2B5EF4-FFF2-40B4-BE49-F238E27FC236}">
                <a16:creationId xmlns:a16="http://schemas.microsoft.com/office/drawing/2014/main" id="{E4E5A56E-F27C-4D29-97D8-8B686DFED63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38332" y="2230025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6A45F932-40C2-4EF1-A6E3-F62F2E5A5278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6616647" y="2733189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0" name="Espace réservé du texte 8">
            <a:extLst>
              <a:ext uri="{FF2B5EF4-FFF2-40B4-BE49-F238E27FC236}">
                <a16:creationId xmlns:a16="http://schemas.microsoft.com/office/drawing/2014/main" id="{9758F424-B483-4B7F-8131-C9F73551BB7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938331" y="2733190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41" name="Espace réservé du texte 9">
            <a:extLst>
              <a:ext uri="{FF2B5EF4-FFF2-40B4-BE49-F238E27FC236}">
                <a16:creationId xmlns:a16="http://schemas.microsoft.com/office/drawing/2014/main" id="{88212BEE-7917-4824-81C3-07F56603EC9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938332" y="3309676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6E4C584-F01C-4255-AED9-22AE287F4E8F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6616449" y="3858783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9" name="Espace réservé du texte 8">
            <a:extLst>
              <a:ext uri="{FF2B5EF4-FFF2-40B4-BE49-F238E27FC236}">
                <a16:creationId xmlns:a16="http://schemas.microsoft.com/office/drawing/2014/main" id="{BC1E6090-DEAD-4AEF-806D-C6D77255479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938133" y="3858784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50" name="Espace réservé du texte 9">
            <a:extLst>
              <a:ext uri="{FF2B5EF4-FFF2-40B4-BE49-F238E27FC236}">
                <a16:creationId xmlns:a16="http://schemas.microsoft.com/office/drawing/2014/main" id="{9FDFEA1E-EA6C-4075-A08A-D6AC249DCD7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938134" y="4435270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3101D3BF-CA0D-44CF-A412-750F97516066}"/>
              </a:ext>
            </a:extLst>
          </p:cNvPr>
          <p:cNvSpPr>
            <a:spLocks noGrp="1"/>
          </p:cNvSpPr>
          <p:nvPr>
            <p:ph idx="65" hasCustomPrompt="1"/>
          </p:nvPr>
        </p:nvSpPr>
        <p:spPr>
          <a:xfrm>
            <a:off x="6616449" y="4943106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2" name="Espace réservé du texte 8">
            <a:extLst>
              <a:ext uri="{FF2B5EF4-FFF2-40B4-BE49-F238E27FC236}">
                <a16:creationId xmlns:a16="http://schemas.microsoft.com/office/drawing/2014/main" id="{23B3B564-02AD-4305-A36A-2D910F68322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938133" y="4943107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53" name="Espace réservé du texte 9">
            <a:extLst>
              <a:ext uri="{FF2B5EF4-FFF2-40B4-BE49-F238E27FC236}">
                <a16:creationId xmlns:a16="http://schemas.microsoft.com/office/drawing/2014/main" id="{4E45F742-DD8E-44B8-A97C-3DB29BDB16D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938134" y="5519593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54" name="Espace réservé du contenu 2">
            <a:extLst>
              <a:ext uri="{FF2B5EF4-FFF2-40B4-BE49-F238E27FC236}">
                <a16:creationId xmlns:a16="http://schemas.microsoft.com/office/drawing/2014/main" id="{E94D4E23-F457-4911-AD20-D1D76337B6DF}"/>
              </a:ext>
            </a:extLst>
          </p:cNvPr>
          <p:cNvSpPr>
            <a:spLocks noGrp="1"/>
          </p:cNvSpPr>
          <p:nvPr>
            <p:ph idx="68" hasCustomPrompt="1"/>
          </p:nvPr>
        </p:nvSpPr>
        <p:spPr>
          <a:xfrm>
            <a:off x="1369371" y="4943106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5" name="Espace réservé du texte 8">
            <a:extLst>
              <a:ext uri="{FF2B5EF4-FFF2-40B4-BE49-F238E27FC236}">
                <a16:creationId xmlns:a16="http://schemas.microsoft.com/office/drawing/2014/main" id="{341E1C24-2FE9-40F2-9C6C-DC3F5206DE1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91055" y="4943107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56" name="Espace réservé du texte 9">
            <a:extLst>
              <a:ext uri="{FF2B5EF4-FFF2-40B4-BE49-F238E27FC236}">
                <a16:creationId xmlns:a16="http://schemas.microsoft.com/office/drawing/2014/main" id="{2A9807DD-7AD2-4D1B-860D-EA912D861F2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91056" y="5519593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61" name="Espace réservé du contenu 2">
            <a:extLst>
              <a:ext uri="{FF2B5EF4-FFF2-40B4-BE49-F238E27FC236}">
                <a16:creationId xmlns:a16="http://schemas.microsoft.com/office/drawing/2014/main" id="{5B61363A-CADB-48F4-9110-FB9E8CDD1198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1369371" y="3858600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62" name="Espace réservé du texte 8">
            <a:extLst>
              <a:ext uri="{FF2B5EF4-FFF2-40B4-BE49-F238E27FC236}">
                <a16:creationId xmlns:a16="http://schemas.microsoft.com/office/drawing/2014/main" id="{9A427BB5-EE56-421E-9627-5FE93A871C2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91055" y="3858601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63" name="Espace réservé du texte 9">
            <a:extLst>
              <a:ext uri="{FF2B5EF4-FFF2-40B4-BE49-F238E27FC236}">
                <a16:creationId xmlns:a16="http://schemas.microsoft.com/office/drawing/2014/main" id="{14CC70DB-E9EB-49F1-B66C-EB24BC07BD6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91056" y="4435087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07E53E4E-941D-41CA-BA69-106211DFA362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1369369" y="2729452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65" name="Espace réservé du texte 8">
            <a:extLst>
              <a:ext uri="{FF2B5EF4-FFF2-40B4-BE49-F238E27FC236}">
                <a16:creationId xmlns:a16="http://schemas.microsoft.com/office/drawing/2014/main" id="{5B8CE410-90DD-4398-AF37-14DF2182218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91053" y="2729453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C8CF4D9E-E68D-4228-A0C1-0613A82DA61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91054" y="3305939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67" name="Espace réservé du contenu 2">
            <a:extLst>
              <a:ext uri="{FF2B5EF4-FFF2-40B4-BE49-F238E27FC236}">
                <a16:creationId xmlns:a16="http://schemas.microsoft.com/office/drawing/2014/main" id="{E8A99633-0684-402A-90D7-7FED7F2144B5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1369369" y="1650975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68" name="Espace réservé du texte 8">
            <a:extLst>
              <a:ext uri="{FF2B5EF4-FFF2-40B4-BE49-F238E27FC236}">
                <a16:creationId xmlns:a16="http://schemas.microsoft.com/office/drawing/2014/main" id="{C367874C-2A1E-4464-9C28-41FD172218F6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91053" y="1650976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69" name="Espace réservé du texte 9">
            <a:extLst>
              <a:ext uri="{FF2B5EF4-FFF2-40B4-BE49-F238E27FC236}">
                <a16:creationId xmlns:a16="http://schemas.microsoft.com/office/drawing/2014/main" id="{A47F5CF7-CAD4-4D57-818C-C0A09B2BA141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91054" y="2227462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pic>
        <p:nvPicPr>
          <p:cNvPr id="37" name="Picture 36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6E8D7976-9AE7-4D94-A675-6049C2075B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98" y="6189930"/>
            <a:ext cx="1105475" cy="2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0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IBA-INTERNAL_ONLY-content-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6067A72-2F87-4565-95CF-0993DBCE1BD1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12470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8F8EF7EA-D83F-E14E-A8CF-28A8B4DE0C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988634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C193C39-165E-3D45-8155-1B712D5D510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5624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A3B27ECD-1788-7844-B82D-FF1D5676404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3830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CE4B7B5-8FDA-F344-989D-CE18C5B2C0C1}"/>
              </a:ext>
            </a:extLst>
          </p:cNvPr>
          <p:cNvGrpSpPr/>
          <p:nvPr userDrawn="1"/>
        </p:nvGrpSpPr>
        <p:grpSpPr>
          <a:xfrm>
            <a:off x="0" y="3536003"/>
            <a:ext cx="11172470" cy="172397"/>
            <a:chOff x="731335" y="3562720"/>
            <a:chExt cx="9079415" cy="9011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2020E24-8DAC-5946-ACD6-2678EC94BDCD}"/>
                </a:ext>
              </a:extLst>
            </p:cNvPr>
            <p:cNvSpPr/>
            <p:nvPr userDrawn="1"/>
          </p:nvSpPr>
          <p:spPr>
            <a:xfrm>
              <a:off x="731335" y="3562829"/>
              <a:ext cx="9000000" cy="90000"/>
            </a:xfrm>
            <a:prstGeom prst="rect">
              <a:avLst/>
            </a:prstGeom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0" tIns="360000" rIns="360000" bIns="36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607" dirty="0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04785742-CD23-C748-B84F-2C7A70D63B79}"/>
                </a:ext>
              </a:extLst>
            </p:cNvPr>
            <p:cNvSpPr/>
            <p:nvPr userDrawn="1"/>
          </p:nvSpPr>
          <p:spPr>
            <a:xfrm rot="5400000">
              <a:off x="9725988" y="3568067"/>
              <a:ext cx="90110" cy="79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7" dirty="0"/>
            </a:p>
          </p:txBody>
        </p:sp>
      </p:grpSp>
      <p:sp>
        <p:nvSpPr>
          <p:cNvPr id="55" name="Espace réservé du contenu 2">
            <a:extLst>
              <a:ext uri="{FF2B5EF4-FFF2-40B4-BE49-F238E27FC236}">
                <a16:creationId xmlns:a16="http://schemas.microsoft.com/office/drawing/2014/main" id="{1B7C301F-A93E-1144-A003-86C6086916E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12470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6" name="Espace réservé du contenu 2">
            <a:extLst>
              <a:ext uri="{FF2B5EF4-FFF2-40B4-BE49-F238E27FC236}">
                <a16:creationId xmlns:a16="http://schemas.microsoft.com/office/drawing/2014/main" id="{6C3BECA7-6A66-D545-A193-530B90AA76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88634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8" name="Espace réservé du contenu 2">
            <a:extLst>
              <a:ext uri="{FF2B5EF4-FFF2-40B4-BE49-F238E27FC236}">
                <a16:creationId xmlns:a16="http://schemas.microsoft.com/office/drawing/2014/main" id="{7600E49F-4BF7-584B-8332-287B7541D83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95624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74" name="Espace réservé du contenu 2">
            <a:extLst>
              <a:ext uri="{FF2B5EF4-FFF2-40B4-BE49-F238E27FC236}">
                <a16:creationId xmlns:a16="http://schemas.microsoft.com/office/drawing/2014/main" id="{1E8BA726-ADEB-4942-8846-DD58D653854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3830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66FE8F1-975A-448C-A290-365B95AB6E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59A7B474-33A1-44C6-9CB2-2CB5E6A8667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72036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6C6ADE6-114B-4644-AC66-C3FA2BBBE58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72036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32" name="Espace réservé du titre 1">
            <a:extLst>
              <a:ext uri="{FF2B5EF4-FFF2-40B4-BE49-F238E27FC236}">
                <a16:creationId xmlns:a16="http://schemas.microsoft.com/office/drawing/2014/main" id="{8C1BB2B2-E89C-441A-A842-F45237D5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25" name="Connecteur droit 11">
            <a:extLst>
              <a:ext uri="{FF2B5EF4-FFF2-40B4-BE49-F238E27FC236}">
                <a16:creationId xmlns:a16="http://schemas.microsoft.com/office/drawing/2014/main" id="{D6388EEC-0AA6-4068-AFDC-DEB8429F906B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92FE9BA9-7321-4914-A56B-86BEC007D6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98" y="6189930"/>
            <a:ext cx="1105475" cy="2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46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IBA-CONFIDENTIAL-content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85954D5E-AA73-4FB7-B38D-F2CBEA8F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0019E45-AC57-4D98-AE7E-E383EE306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6" y="1232583"/>
            <a:ext cx="10478870" cy="459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1319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IBA-CONFIDENTIAL-content-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244" y="1316822"/>
            <a:ext cx="5403714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9" name="Espace réservé du titre 1">
            <a:extLst>
              <a:ext uri="{FF2B5EF4-FFF2-40B4-BE49-F238E27FC236}">
                <a16:creationId xmlns:a16="http://schemas.microsoft.com/office/drawing/2014/main" id="{CD5FC30D-9F37-42F1-A345-E00C9396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D8B9C49-0CA3-49CD-A0AD-76AA45849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2318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69714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IBA-CONFIDENTIAL-content-2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6723" y="1686320"/>
            <a:ext cx="2551289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8344" y="1686320"/>
            <a:ext cx="2551289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 dirty="0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99F5189E-DFFA-4689-8209-B31D8FA8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D8E240B-79C5-4552-BDEA-6821E4378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2318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0600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IBA-CONFIDENTIAL-content-3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5005" y="1559547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97976" y="1592871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 dirty="0"/>
          </a:p>
        </p:txBody>
      </p:sp>
      <p:sp>
        <p:nvSpPr>
          <p:cNvPr id="13" name="Espace réservé pour une image  17">
            <a:extLst>
              <a:ext uri="{FF2B5EF4-FFF2-40B4-BE49-F238E27FC236}">
                <a16:creationId xmlns:a16="http://schemas.microsoft.com/office/drawing/2014/main" id="{9F97EBCA-3C35-6049-924F-B8BD8A597B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34" y="1559547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323E0AEE-38A7-404C-85C3-57782932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1117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IBA-CONFIDENTIAL-content-6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05C92BE-469C-427D-8560-7395E380C4EE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57C6EB-C1FC-D54F-A8F3-C5DEDAFFFC1F}"/>
              </a:ext>
            </a:extLst>
          </p:cNvPr>
          <p:cNvSpPr/>
          <p:nvPr userDrawn="1"/>
        </p:nvSpPr>
        <p:spPr>
          <a:xfrm>
            <a:off x="-1" y="4612643"/>
            <a:ext cx="11172463" cy="125847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07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6582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6582" y="1490551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B975B4B-DC45-1046-B6E3-5CB4D460441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8362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4" name="Espace réservé pour une image  17">
            <a:extLst>
              <a:ext uri="{FF2B5EF4-FFF2-40B4-BE49-F238E27FC236}">
                <a16:creationId xmlns:a16="http://schemas.microsoft.com/office/drawing/2014/main" id="{0BFE6D0C-EA03-1145-8058-92343F9905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28357" y="1490551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50601DCD-7073-1E47-BA87-FC084AC5FD2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00137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9" name="Espace réservé pour une image  17">
            <a:extLst>
              <a:ext uri="{FF2B5EF4-FFF2-40B4-BE49-F238E27FC236}">
                <a16:creationId xmlns:a16="http://schemas.microsoft.com/office/drawing/2014/main" id="{A62AD969-A0D4-0644-B88A-CCB93B856C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00132" y="1475325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CD9FFCE8-F68E-D94D-8A92-83E2B672176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256582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736AD439-3739-3944-8CBB-93FC013DA0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56577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1B5F61EF-EB8B-3F48-9236-09EE47C506F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328362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3" name="Espace réservé pour une image  17">
            <a:extLst>
              <a:ext uri="{FF2B5EF4-FFF2-40B4-BE49-F238E27FC236}">
                <a16:creationId xmlns:a16="http://schemas.microsoft.com/office/drawing/2014/main" id="{DB4ABBF6-183C-8946-AAE0-432A2FAE96B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28357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844BA3BA-74FC-344D-A54B-48EF722A1DB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400137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5" name="Espace réservé pour une image  17">
            <a:extLst>
              <a:ext uri="{FF2B5EF4-FFF2-40B4-BE49-F238E27FC236}">
                <a16:creationId xmlns:a16="http://schemas.microsoft.com/office/drawing/2014/main" id="{8E8AC881-3741-A447-A51E-7999ED7CF14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00132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098C3062-3698-4D88-8D5C-EA6541996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1" name="Espace réservé du titre 1">
            <a:extLst>
              <a:ext uri="{FF2B5EF4-FFF2-40B4-BE49-F238E27FC236}">
                <a16:creationId xmlns:a16="http://schemas.microsoft.com/office/drawing/2014/main" id="{C4273226-C079-4C97-A38B-073F03A9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C9C59E2-63BD-4667-B841-C6BA0F500BFA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875B0639-EDF9-46E5-A4E4-2A9725FA42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18" y="6208207"/>
            <a:ext cx="1402311" cy="20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5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us Vertical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CD41DD7D-DF65-48A0-8840-E8DBED9C21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9015" y="0"/>
            <a:ext cx="5760244" cy="64952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90000"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CF7126-F8E8-0A44-8E60-9E5849A31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977" y="300474"/>
            <a:ext cx="1031522" cy="546100"/>
          </a:xfrm>
          <a:prstGeom prst="rect">
            <a:avLst/>
          </a:prstGeom>
        </p:spPr>
      </p:pic>
      <p:pic>
        <p:nvPicPr>
          <p:cNvPr id="18" name="Image 8">
            <a:extLst>
              <a:ext uri="{FF2B5EF4-FFF2-40B4-BE49-F238E27FC236}">
                <a16:creationId xmlns:a16="http://schemas.microsoft.com/office/drawing/2014/main" id="{5EE2C617-C8ED-4002-9A7C-516A2EAD4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286" y="4992069"/>
            <a:ext cx="808527" cy="1180431"/>
          </a:xfrm>
          <a:prstGeom prst="rect">
            <a:avLst/>
          </a:prstGeom>
        </p:spPr>
      </p:pic>
      <p:pic>
        <p:nvPicPr>
          <p:cNvPr id="20" name="Image 17">
            <a:extLst>
              <a:ext uri="{FF2B5EF4-FFF2-40B4-BE49-F238E27FC236}">
                <a16:creationId xmlns:a16="http://schemas.microsoft.com/office/drawing/2014/main" id="{C40CD4A7-B9F9-4398-B592-986E9B585F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4303" y="4826726"/>
            <a:ext cx="1368697" cy="1459775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91DEF7B-CD4A-4037-A09D-982262430A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9997" y="4004119"/>
            <a:ext cx="501649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First name Last name Job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FDE240E-F310-4885-B28B-C47C1741CB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998" y="3228658"/>
            <a:ext cx="5016499" cy="32852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dirty="0"/>
              <a:t>Click to edit Master subtitle style</a:t>
            </a:r>
            <a:endParaRPr lang="fr-BE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7CCEBE6-C2C3-4A37-8E2A-8CBB653323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0" y="1526894"/>
            <a:ext cx="5016499" cy="125460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558FE7-21DB-42E2-B52D-8EF77B519C27}"/>
              </a:ext>
            </a:extLst>
          </p:cNvPr>
          <p:cNvSpPr txBox="1"/>
          <p:nvPr userDrawn="1"/>
        </p:nvSpPr>
        <p:spPr>
          <a:xfrm>
            <a:off x="6119997" y="6253245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55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55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55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832718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IBA-CONFIDENTIAL-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DED84503-019B-4C77-8A6B-ED36D2D80246}"/>
              </a:ext>
            </a:extLst>
          </p:cNvPr>
          <p:cNvSpPr/>
          <p:nvPr userDrawn="1"/>
        </p:nvSpPr>
        <p:spPr>
          <a:xfrm>
            <a:off x="-4078" y="357327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06D3E85E-5F67-B047-AFCC-E71995DDDEA1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81010" y="1030432"/>
            <a:ext cx="7623317" cy="531773"/>
          </a:xfrm>
          <a:prstGeom prst="rect">
            <a:avLst/>
          </a:prstGeom>
        </p:spPr>
        <p:txBody>
          <a:bodyPr lIns="36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10501" indent="0">
              <a:buFontTx/>
              <a:buNone/>
              <a:tabLst/>
              <a:defRPr sz="1323"/>
            </a:lvl2pPr>
          </a:lstStyle>
          <a:p>
            <a:pPr lvl="0"/>
            <a:r>
              <a:rPr lang="en-US" dirty="0"/>
              <a:t>Click here to edit text or click on icon to add content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8130968A-918A-4E15-BCC3-5494DF31A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70" name="Espace réservé du titre 1">
            <a:extLst>
              <a:ext uri="{FF2B5EF4-FFF2-40B4-BE49-F238E27FC236}">
                <a16:creationId xmlns:a16="http://schemas.microsoft.com/office/drawing/2014/main" id="{B3CE42AB-77F3-4E46-A601-D13652F4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60" name="Connecteur droit 11">
            <a:extLst>
              <a:ext uri="{FF2B5EF4-FFF2-40B4-BE49-F238E27FC236}">
                <a16:creationId xmlns:a16="http://schemas.microsoft.com/office/drawing/2014/main" id="{8EF5DBE4-1B6A-48FA-9162-EB4DBDE96A74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space réservé du contenu 2">
            <a:extLst>
              <a:ext uri="{FF2B5EF4-FFF2-40B4-BE49-F238E27FC236}">
                <a16:creationId xmlns:a16="http://schemas.microsoft.com/office/drawing/2014/main" id="{30461BE8-97D7-410D-A65E-9001ADC3DA92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6616647" y="1653538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93" name="Espace réservé du texte 8">
            <a:extLst>
              <a:ext uri="{FF2B5EF4-FFF2-40B4-BE49-F238E27FC236}">
                <a16:creationId xmlns:a16="http://schemas.microsoft.com/office/drawing/2014/main" id="{23D8818E-888C-4E24-8DB5-74B7B01D288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38331" y="1653539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94" name="Espace réservé du texte 9">
            <a:extLst>
              <a:ext uri="{FF2B5EF4-FFF2-40B4-BE49-F238E27FC236}">
                <a16:creationId xmlns:a16="http://schemas.microsoft.com/office/drawing/2014/main" id="{E4E5A56E-F27C-4D29-97D8-8B686DFED63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38332" y="2230025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6A45F932-40C2-4EF1-A6E3-F62F2E5A5278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6616647" y="2733189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0" name="Espace réservé du texte 8">
            <a:extLst>
              <a:ext uri="{FF2B5EF4-FFF2-40B4-BE49-F238E27FC236}">
                <a16:creationId xmlns:a16="http://schemas.microsoft.com/office/drawing/2014/main" id="{9758F424-B483-4B7F-8131-C9F73551BB7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938331" y="2733190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41" name="Espace réservé du texte 9">
            <a:extLst>
              <a:ext uri="{FF2B5EF4-FFF2-40B4-BE49-F238E27FC236}">
                <a16:creationId xmlns:a16="http://schemas.microsoft.com/office/drawing/2014/main" id="{88212BEE-7917-4824-81C3-07F56603EC9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938332" y="3309676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6E4C584-F01C-4255-AED9-22AE287F4E8F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6616449" y="3858783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9" name="Espace réservé du texte 8">
            <a:extLst>
              <a:ext uri="{FF2B5EF4-FFF2-40B4-BE49-F238E27FC236}">
                <a16:creationId xmlns:a16="http://schemas.microsoft.com/office/drawing/2014/main" id="{BC1E6090-DEAD-4AEF-806D-C6D77255479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938133" y="3858784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50" name="Espace réservé du texte 9">
            <a:extLst>
              <a:ext uri="{FF2B5EF4-FFF2-40B4-BE49-F238E27FC236}">
                <a16:creationId xmlns:a16="http://schemas.microsoft.com/office/drawing/2014/main" id="{9FDFEA1E-EA6C-4075-A08A-D6AC249DCD7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938134" y="4435270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3101D3BF-CA0D-44CF-A412-750F97516066}"/>
              </a:ext>
            </a:extLst>
          </p:cNvPr>
          <p:cNvSpPr>
            <a:spLocks noGrp="1"/>
          </p:cNvSpPr>
          <p:nvPr>
            <p:ph idx="65" hasCustomPrompt="1"/>
          </p:nvPr>
        </p:nvSpPr>
        <p:spPr>
          <a:xfrm>
            <a:off x="6616449" y="4943106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2" name="Espace réservé du texte 8">
            <a:extLst>
              <a:ext uri="{FF2B5EF4-FFF2-40B4-BE49-F238E27FC236}">
                <a16:creationId xmlns:a16="http://schemas.microsoft.com/office/drawing/2014/main" id="{23B3B564-02AD-4305-A36A-2D910F68322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938133" y="4943107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53" name="Espace réservé du texte 9">
            <a:extLst>
              <a:ext uri="{FF2B5EF4-FFF2-40B4-BE49-F238E27FC236}">
                <a16:creationId xmlns:a16="http://schemas.microsoft.com/office/drawing/2014/main" id="{4E45F742-DD8E-44B8-A97C-3DB29BDB16D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938134" y="5519593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54" name="Espace réservé du contenu 2">
            <a:extLst>
              <a:ext uri="{FF2B5EF4-FFF2-40B4-BE49-F238E27FC236}">
                <a16:creationId xmlns:a16="http://schemas.microsoft.com/office/drawing/2014/main" id="{E94D4E23-F457-4911-AD20-D1D76337B6DF}"/>
              </a:ext>
            </a:extLst>
          </p:cNvPr>
          <p:cNvSpPr>
            <a:spLocks noGrp="1"/>
          </p:cNvSpPr>
          <p:nvPr>
            <p:ph idx="68" hasCustomPrompt="1"/>
          </p:nvPr>
        </p:nvSpPr>
        <p:spPr>
          <a:xfrm>
            <a:off x="1369371" y="4943106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5" name="Espace réservé du texte 8">
            <a:extLst>
              <a:ext uri="{FF2B5EF4-FFF2-40B4-BE49-F238E27FC236}">
                <a16:creationId xmlns:a16="http://schemas.microsoft.com/office/drawing/2014/main" id="{341E1C24-2FE9-40F2-9C6C-DC3F5206DE1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91055" y="4943107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56" name="Espace réservé du texte 9">
            <a:extLst>
              <a:ext uri="{FF2B5EF4-FFF2-40B4-BE49-F238E27FC236}">
                <a16:creationId xmlns:a16="http://schemas.microsoft.com/office/drawing/2014/main" id="{2A9807DD-7AD2-4D1B-860D-EA912D861F2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91056" y="5519593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61" name="Espace réservé du contenu 2">
            <a:extLst>
              <a:ext uri="{FF2B5EF4-FFF2-40B4-BE49-F238E27FC236}">
                <a16:creationId xmlns:a16="http://schemas.microsoft.com/office/drawing/2014/main" id="{5B61363A-CADB-48F4-9110-FB9E8CDD1198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1369371" y="3858600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62" name="Espace réservé du texte 8">
            <a:extLst>
              <a:ext uri="{FF2B5EF4-FFF2-40B4-BE49-F238E27FC236}">
                <a16:creationId xmlns:a16="http://schemas.microsoft.com/office/drawing/2014/main" id="{9A427BB5-EE56-421E-9627-5FE93A871C2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91055" y="3858601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63" name="Espace réservé du texte 9">
            <a:extLst>
              <a:ext uri="{FF2B5EF4-FFF2-40B4-BE49-F238E27FC236}">
                <a16:creationId xmlns:a16="http://schemas.microsoft.com/office/drawing/2014/main" id="{14CC70DB-E9EB-49F1-B66C-EB24BC07BD6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91056" y="4435087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07E53E4E-941D-41CA-BA69-106211DFA362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1369369" y="2729452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65" name="Espace réservé du texte 8">
            <a:extLst>
              <a:ext uri="{FF2B5EF4-FFF2-40B4-BE49-F238E27FC236}">
                <a16:creationId xmlns:a16="http://schemas.microsoft.com/office/drawing/2014/main" id="{5B8CE410-90DD-4398-AF37-14DF2182218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91053" y="2729453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C8CF4D9E-E68D-4228-A0C1-0613A82DA61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91054" y="3305939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67" name="Espace réservé du contenu 2">
            <a:extLst>
              <a:ext uri="{FF2B5EF4-FFF2-40B4-BE49-F238E27FC236}">
                <a16:creationId xmlns:a16="http://schemas.microsoft.com/office/drawing/2014/main" id="{E8A99633-0684-402A-90D7-7FED7F2144B5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1369369" y="1650975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68" name="Espace réservé du texte 8">
            <a:extLst>
              <a:ext uri="{FF2B5EF4-FFF2-40B4-BE49-F238E27FC236}">
                <a16:creationId xmlns:a16="http://schemas.microsoft.com/office/drawing/2014/main" id="{C367874C-2A1E-4464-9C28-41FD172218F6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91053" y="1650976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69" name="Espace réservé du texte 9">
            <a:extLst>
              <a:ext uri="{FF2B5EF4-FFF2-40B4-BE49-F238E27FC236}">
                <a16:creationId xmlns:a16="http://schemas.microsoft.com/office/drawing/2014/main" id="{A47F5CF7-CAD4-4D57-818C-C0A09B2BA141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91054" y="2227462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B828DCC2-93DF-4399-A294-3F6565080B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18" y="6208207"/>
            <a:ext cx="1402311" cy="20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56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IBA-CONFIDENTIAL-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6067A72-2F87-4565-95CF-0993DBCE1BD1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12470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8F8EF7EA-D83F-E14E-A8CF-28A8B4DE0C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988634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C193C39-165E-3D45-8155-1B712D5D510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5624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A3B27ECD-1788-7844-B82D-FF1D5676404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3830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CE4B7B5-8FDA-F344-989D-CE18C5B2C0C1}"/>
              </a:ext>
            </a:extLst>
          </p:cNvPr>
          <p:cNvGrpSpPr/>
          <p:nvPr userDrawn="1"/>
        </p:nvGrpSpPr>
        <p:grpSpPr>
          <a:xfrm>
            <a:off x="0" y="3536003"/>
            <a:ext cx="11172470" cy="172397"/>
            <a:chOff x="731335" y="3562720"/>
            <a:chExt cx="9079415" cy="9011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2020E24-8DAC-5946-ACD6-2678EC94BDCD}"/>
                </a:ext>
              </a:extLst>
            </p:cNvPr>
            <p:cNvSpPr/>
            <p:nvPr userDrawn="1"/>
          </p:nvSpPr>
          <p:spPr>
            <a:xfrm>
              <a:off x="731335" y="3562829"/>
              <a:ext cx="9000000" cy="90000"/>
            </a:xfrm>
            <a:prstGeom prst="rect">
              <a:avLst/>
            </a:prstGeom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0" tIns="360000" rIns="360000" bIns="36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607" dirty="0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04785742-CD23-C748-B84F-2C7A70D63B79}"/>
                </a:ext>
              </a:extLst>
            </p:cNvPr>
            <p:cNvSpPr/>
            <p:nvPr userDrawn="1"/>
          </p:nvSpPr>
          <p:spPr>
            <a:xfrm rot="5400000">
              <a:off x="9725988" y="3568067"/>
              <a:ext cx="90110" cy="79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7" dirty="0"/>
            </a:p>
          </p:txBody>
        </p:sp>
      </p:grpSp>
      <p:sp>
        <p:nvSpPr>
          <p:cNvPr id="55" name="Espace réservé du contenu 2">
            <a:extLst>
              <a:ext uri="{FF2B5EF4-FFF2-40B4-BE49-F238E27FC236}">
                <a16:creationId xmlns:a16="http://schemas.microsoft.com/office/drawing/2014/main" id="{1B7C301F-A93E-1144-A003-86C6086916E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12470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6" name="Espace réservé du contenu 2">
            <a:extLst>
              <a:ext uri="{FF2B5EF4-FFF2-40B4-BE49-F238E27FC236}">
                <a16:creationId xmlns:a16="http://schemas.microsoft.com/office/drawing/2014/main" id="{6C3BECA7-6A66-D545-A193-530B90AA76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88634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8" name="Espace réservé du contenu 2">
            <a:extLst>
              <a:ext uri="{FF2B5EF4-FFF2-40B4-BE49-F238E27FC236}">
                <a16:creationId xmlns:a16="http://schemas.microsoft.com/office/drawing/2014/main" id="{7600E49F-4BF7-584B-8332-287B7541D83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95624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74" name="Espace réservé du contenu 2">
            <a:extLst>
              <a:ext uri="{FF2B5EF4-FFF2-40B4-BE49-F238E27FC236}">
                <a16:creationId xmlns:a16="http://schemas.microsoft.com/office/drawing/2014/main" id="{1E8BA726-ADEB-4942-8846-DD58D653854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3830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66FE8F1-975A-448C-A290-365B95AB6E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59A7B474-33A1-44C6-9CB2-2CB5E6A8667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72036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6C6ADE6-114B-4644-AC66-C3FA2BBBE58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72036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32" name="Espace réservé du titre 1">
            <a:extLst>
              <a:ext uri="{FF2B5EF4-FFF2-40B4-BE49-F238E27FC236}">
                <a16:creationId xmlns:a16="http://schemas.microsoft.com/office/drawing/2014/main" id="{8C1BB2B2-E89C-441A-A842-F45237D5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25" name="Connecteur droit 11">
            <a:extLst>
              <a:ext uri="{FF2B5EF4-FFF2-40B4-BE49-F238E27FC236}">
                <a16:creationId xmlns:a16="http://schemas.microsoft.com/office/drawing/2014/main" id="{D6388EEC-0AA6-4068-AFDC-DEB8429F906B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C950222E-AED5-4A0F-AF9B-8D0CA6FA14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18" y="6208207"/>
            <a:ext cx="1402311" cy="20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918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IBA-SECRET-content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85954D5E-AA73-4FB7-B38D-F2CBEA8F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0019E45-AC57-4D98-AE7E-E383EE306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10459415" cy="45651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5452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IBA-SECRET-content-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244" y="1316822"/>
            <a:ext cx="5403714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9" name="Espace réservé du titre 1">
            <a:extLst>
              <a:ext uri="{FF2B5EF4-FFF2-40B4-BE49-F238E27FC236}">
                <a16:creationId xmlns:a16="http://schemas.microsoft.com/office/drawing/2014/main" id="{CD5FC30D-9F37-42F1-A345-E00C9396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7A9435-E14A-46C1-9F3B-8C08AFD12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2318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4200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IBA-SECRET-content-2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6723" y="1686320"/>
            <a:ext cx="2551289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8344" y="1686320"/>
            <a:ext cx="2551289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 dirty="0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99F5189E-DFFA-4689-8209-B31D8FA8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BCE8577-0C9A-40EE-8D3E-3E8B75C42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2318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9016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IBA-SECRET-content-3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5005" y="1559547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97976" y="1592871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 dirty="0"/>
          </a:p>
        </p:txBody>
      </p:sp>
      <p:sp>
        <p:nvSpPr>
          <p:cNvPr id="13" name="Espace réservé pour une image  17">
            <a:extLst>
              <a:ext uri="{FF2B5EF4-FFF2-40B4-BE49-F238E27FC236}">
                <a16:creationId xmlns:a16="http://schemas.microsoft.com/office/drawing/2014/main" id="{9F97EBCA-3C35-6049-924F-B8BD8A597B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34" y="1559547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323E0AEE-38A7-404C-85C3-57782932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9632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_IBA-SECRET-content-6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05C92BE-469C-427D-8560-7395E380C4EE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57C6EB-C1FC-D54F-A8F3-C5DEDAFFFC1F}"/>
              </a:ext>
            </a:extLst>
          </p:cNvPr>
          <p:cNvSpPr/>
          <p:nvPr userDrawn="1"/>
        </p:nvSpPr>
        <p:spPr>
          <a:xfrm>
            <a:off x="-1" y="4612643"/>
            <a:ext cx="11172463" cy="125847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07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6582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6582" y="1490551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B975B4B-DC45-1046-B6E3-5CB4D460441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8362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4" name="Espace réservé pour une image  17">
            <a:extLst>
              <a:ext uri="{FF2B5EF4-FFF2-40B4-BE49-F238E27FC236}">
                <a16:creationId xmlns:a16="http://schemas.microsoft.com/office/drawing/2014/main" id="{0BFE6D0C-EA03-1145-8058-92343F9905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28357" y="1490551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50601DCD-7073-1E47-BA87-FC084AC5FD2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00137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9" name="Espace réservé pour une image  17">
            <a:extLst>
              <a:ext uri="{FF2B5EF4-FFF2-40B4-BE49-F238E27FC236}">
                <a16:creationId xmlns:a16="http://schemas.microsoft.com/office/drawing/2014/main" id="{A62AD969-A0D4-0644-B88A-CCB93B856C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00132" y="1475325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CD9FFCE8-F68E-D94D-8A92-83E2B672176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256582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736AD439-3739-3944-8CBB-93FC013DA0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56577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1B5F61EF-EB8B-3F48-9236-09EE47C506F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328362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3" name="Espace réservé pour une image  17">
            <a:extLst>
              <a:ext uri="{FF2B5EF4-FFF2-40B4-BE49-F238E27FC236}">
                <a16:creationId xmlns:a16="http://schemas.microsoft.com/office/drawing/2014/main" id="{DB4ABBF6-183C-8946-AAE0-432A2FAE96B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28357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844BA3BA-74FC-344D-A54B-48EF722A1DB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400137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5" name="Espace réservé pour une image  17">
            <a:extLst>
              <a:ext uri="{FF2B5EF4-FFF2-40B4-BE49-F238E27FC236}">
                <a16:creationId xmlns:a16="http://schemas.microsoft.com/office/drawing/2014/main" id="{8E8AC881-3741-A447-A51E-7999ED7CF14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00132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 dirty="0"/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098C3062-3698-4D88-8D5C-EA6541996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1" name="Espace réservé du titre 1">
            <a:extLst>
              <a:ext uri="{FF2B5EF4-FFF2-40B4-BE49-F238E27FC236}">
                <a16:creationId xmlns:a16="http://schemas.microsoft.com/office/drawing/2014/main" id="{C4273226-C079-4C97-A38B-073F03A9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C9C59E2-63BD-4667-B841-C6BA0F500BFA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Logo&#10;&#10;Description automatically generated with medium confidence">
            <a:extLst>
              <a:ext uri="{FF2B5EF4-FFF2-40B4-BE49-F238E27FC236}">
                <a16:creationId xmlns:a16="http://schemas.microsoft.com/office/drawing/2014/main" id="{20CAD84C-9AF3-4860-84D7-29A11C5C40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16" y="6179340"/>
            <a:ext cx="866191" cy="26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810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IBA-SECRET-content-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DED84503-019B-4C77-8A6B-ED36D2D80246}"/>
              </a:ext>
            </a:extLst>
          </p:cNvPr>
          <p:cNvSpPr/>
          <p:nvPr userDrawn="1"/>
        </p:nvSpPr>
        <p:spPr>
          <a:xfrm>
            <a:off x="-4078" y="357327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06D3E85E-5F67-B047-AFCC-E71995DDDEA1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81010" y="1030432"/>
            <a:ext cx="7623317" cy="531773"/>
          </a:xfrm>
          <a:prstGeom prst="rect">
            <a:avLst/>
          </a:prstGeom>
        </p:spPr>
        <p:txBody>
          <a:bodyPr lIns="36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10501" indent="0">
              <a:buFontTx/>
              <a:buNone/>
              <a:tabLst/>
              <a:defRPr sz="1323"/>
            </a:lvl2pPr>
          </a:lstStyle>
          <a:p>
            <a:pPr lvl="0"/>
            <a:r>
              <a:rPr lang="en-US" dirty="0"/>
              <a:t>Click here to edit text or click on icon to add content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8130968A-918A-4E15-BCC3-5494DF31A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70" name="Espace réservé du titre 1">
            <a:extLst>
              <a:ext uri="{FF2B5EF4-FFF2-40B4-BE49-F238E27FC236}">
                <a16:creationId xmlns:a16="http://schemas.microsoft.com/office/drawing/2014/main" id="{B3CE42AB-77F3-4E46-A601-D13652F4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60" name="Connecteur droit 11">
            <a:extLst>
              <a:ext uri="{FF2B5EF4-FFF2-40B4-BE49-F238E27FC236}">
                <a16:creationId xmlns:a16="http://schemas.microsoft.com/office/drawing/2014/main" id="{8EF5DBE4-1B6A-48FA-9162-EB4DBDE96A74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space réservé du contenu 2">
            <a:extLst>
              <a:ext uri="{FF2B5EF4-FFF2-40B4-BE49-F238E27FC236}">
                <a16:creationId xmlns:a16="http://schemas.microsoft.com/office/drawing/2014/main" id="{30461BE8-97D7-410D-A65E-9001ADC3DA92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6616647" y="1653538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93" name="Espace réservé du texte 8">
            <a:extLst>
              <a:ext uri="{FF2B5EF4-FFF2-40B4-BE49-F238E27FC236}">
                <a16:creationId xmlns:a16="http://schemas.microsoft.com/office/drawing/2014/main" id="{23D8818E-888C-4E24-8DB5-74B7B01D288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38331" y="1653539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94" name="Espace réservé du texte 9">
            <a:extLst>
              <a:ext uri="{FF2B5EF4-FFF2-40B4-BE49-F238E27FC236}">
                <a16:creationId xmlns:a16="http://schemas.microsoft.com/office/drawing/2014/main" id="{E4E5A56E-F27C-4D29-97D8-8B686DFED63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38332" y="2230025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6A45F932-40C2-4EF1-A6E3-F62F2E5A5278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6616647" y="2733189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0" name="Espace réservé du texte 8">
            <a:extLst>
              <a:ext uri="{FF2B5EF4-FFF2-40B4-BE49-F238E27FC236}">
                <a16:creationId xmlns:a16="http://schemas.microsoft.com/office/drawing/2014/main" id="{9758F424-B483-4B7F-8131-C9F73551BB7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938331" y="2733190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41" name="Espace réservé du texte 9">
            <a:extLst>
              <a:ext uri="{FF2B5EF4-FFF2-40B4-BE49-F238E27FC236}">
                <a16:creationId xmlns:a16="http://schemas.microsoft.com/office/drawing/2014/main" id="{88212BEE-7917-4824-81C3-07F56603EC9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938332" y="3309676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6E4C584-F01C-4255-AED9-22AE287F4E8F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6616449" y="3858783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9" name="Espace réservé du texte 8">
            <a:extLst>
              <a:ext uri="{FF2B5EF4-FFF2-40B4-BE49-F238E27FC236}">
                <a16:creationId xmlns:a16="http://schemas.microsoft.com/office/drawing/2014/main" id="{BC1E6090-DEAD-4AEF-806D-C6D77255479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938133" y="3858784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50" name="Espace réservé du texte 9">
            <a:extLst>
              <a:ext uri="{FF2B5EF4-FFF2-40B4-BE49-F238E27FC236}">
                <a16:creationId xmlns:a16="http://schemas.microsoft.com/office/drawing/2014/main" id="{9FDFEA1E-EA6C-4075-A08A-D6AC249DCD7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938134" y="4435270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3101D3BF-CA0D-44CF-A412-750F97516066}"/>
              </a:ext>
            </a:extLst>
          </p:cNvPr>
          <p:cNvSpPr>
            <a:spLocks noGrp="1"/>
          </p:cNvSpPr>
          <p:nvPr>
            <p:ph idx="65" hasCustomPrompt="1"/>
          </p:nvPr>
        </p:nvSpPr>
        <p:spPr>
          <a:xfrm>
            <a:off x="6616449" y="4943106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2" name="Espace réservé du texte 8">
            <a:extLst>
              <a:ext uri="{FF2B5EF4-FFF2-40B4-BE49-F238E27FC236}">
                <a16:creationId xmlns:a16="http://schemas.microsoft.com/office/drawing/2014/main" id="{23B3B564-02AD-4305-A36A-2D910F68322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938133" y="4943107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53" name="Espace réservé du texte 9">
            <a:extLst>
              <a:ext uri="{FF2B5EF4-FFF2-40B4-BE49-F238E27FC236}">
                <a16:creationId xmlns:a16="http://schemas.microsoft.com/office/drawing/2014/main" id="{4E45F742-DD8E-44B8-A97C-3DB29BDB16D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938134" y="5519593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54" name="Espace réservé du contenu 2">
            <a:extLst>
              <a:ext uri="{FF2B5EF4-FFF2-40B4-BE49-F238E27FC236}">
                <a16:creationId xmlns:a16="http://schemas.microsoft.com/office/drawing/2014/main" id="{E94D4E23-F457-4911-AD20-D1D76337B6DF}"/>
              </a:ext>
            </a:extLst>
          </p:cNvPr>
          <p:cNvSpPr>
            <a:spLocks noGrp="1"/>
          </p:cNvSpPr>
          <p:nvPr>
            <p:ph idx="68" hasCustomPrompt="1"/>
          </p:nvPr>
        </p:nvSpPr>
        <p:spPr>
          <a:xfrm>
            <a:off x="1369371" y="4943106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5" name="Espace réservé du texte 8">
            <a:extLst>
              <a:ext uri="{FF2B5EF4-FFF2-40B4-BE49-F238E27FC236}">
                <a16:creationId xmlns:a16="http://schemas.microsoft.com/office/drawing/2014/main" id="{341E1C24-2FE9-40F2-9C6C-DC3F5206DE1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91055" y="4943107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56" name="Espace réservé du texte 9">
            <a:extLst>
              <a:ext uri="{FF2B5EF4-FFF2-40B4-BE49-F238E27FC236}">
                <a16:creationId xmlns:a16="http://schemas.microsoft.com/office/drawing/2014/main" id="{2A9807DD-7AD2-4D1B-860D-EA912D861F2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91056" y="5519593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61" name="Espace réservé du contenu 2">
            <a:extLst>
              <a:ext uri="{FF2B5EF4-FFF2-40B4-BE49-F238E27FC236}">
                <a16:creationId xmlns:a16="http://schemas.microsoft.com/office/drawing/2014/main" id="{5B61363A-CADB-48F4-9110-FB9E8CDD1198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1369371" y="3858600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62" name="Espace réservé du texte 8">
            <a:extLst>
              <a:ext uri="{FF2B5EF4-FFF2-40B4-BE49-F238E27FC236}">
                <a16:creationId xmlns:a16="http://schemas.microsoft.com/office/drawing/2014/main" id="{9A427BB5-EE56-421E-9627-5FE93A871C2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91055" y="3858601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63" name="Espace réservé du texte 9">
            <a:extLst>
              <a:ext uri="{FF2B5EF4-FFF2-40B4-BE49-F238E27FC236}">
                <a16:creationId xmlns:a16="http://schemas.microsoft.com/office/drawing/2014/main" id="{14CC70DB-E9EB-49F1-B66C-EB24BC07BD6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91056" y="4435087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07E53E4E-941D-41CA-BA69-106211DFA362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1369369" y="2729452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65" name="Espace réservé du texte 8">
            <a:extLst>
              <a:ext uri="{FF2B5EF4-FFF2-40B4-BE49-F238E27FC236}">
                <a16:creationId xmlns:a16="http://schemas.microsoft.com/office/drawing/2014/main" id="{5B8CE410-90DD-4398-AF37-14DF2182218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91053" y="2729453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C8CF4D9E-E68D-4228-A0C1-0613A82DA61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91054" y="3305939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sp>
        <p:nvSpPr>
          <p:cNvPr id="67" name="Espace réservé du contenu 2">
            <a:extLst>
              <a:ext uri="{FF2B5EF4-FFF2-40B4-BE49-F238E27FC236}">
                <a16:creationId xmlns:a16="http://schemas.microsoft.com/office/drawing/2014/main" id="{E8A99633-0684-402A-90D7-7FED7F2144B5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1369369" y="1650975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68" name="Espace réservé du texte 8">
            <a:extLst>
              <a:ext uri="{FF2B5EF4-FFF2-40B4-BE49-F238E27FC236}">
                <a16:creationId xmlns:a16="http://schemas.microsoft.com/office/drawing/2014/main" id="{C367874C-2A1E-4464-9C28-41FD172218F6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91053" y="1650976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23</a:t>
            </a:r>
          </a:p>
        </p:txBody>
      </p:sp>
      <p:sp>
        <p:nvSpPr>
          <p:cNvPr id="69" name="Espace réservé du texte 9">
            <a:extLst>
              <a:ext uri="{FF2B5EF4-FFF2-40B4-BE49-F238E27FC236}">
                <a16:creationId xmlns:a16="http://schemas.microsoft.com/office/drawing/2014/main" id="{A47F5CF7-CAD4-4D57-818C-C0A09B2BA141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91054" y="2227462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month</a:t>
            </a:r>
            <a:endParaRPr lang="fr-FR" dirty="0"/>
          </a:p>
        </p:txBody>
      </p:sp>
      <p:pic>
        <p:nvPicPr>
          <p:cNvPr id="37" name="Picture 36" descr="Logo&#10;&#10;Description automatically generated with medium confidence">
            <a:extLst>
              <a:ext uri="{FF2B5EF4-FFF2-40B4-BE49-F238E27FC236}">
                <a16:creationId xmlns:a16="http://schemas.microsoft.com/office/drawing/2014/main" id="{647F1CC9-77BC-4DDC-933E-110B765E9B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16" y="6179340"/>
            <a:ext cx="866191" cy="26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493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IBA-SECRET-content-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6067A72-2F87-4565-95CF-0993DBCE1BD1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05-12-22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12470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8F8EF7EA-D83F-E14E-A8CF-28A8B4DE0C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988634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C193C39-165E-3D45-8155-1B712D5D510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5624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A3B27ECD-1788-7844-B82D-FF1D5676404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3830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CE4B7B5-8FDA-F344-989D-CE18C5B2C0C1}"/>
              </a:ext>
            </a:extLst>
          </p:cNvPr>
          <p:cNvGrpSpPr/>
          <p:nvPr userDrawn="1"/>
        </p:nvGrpSpPr>
        <p:grpSpPr>
          <a:xfrm>
            <a:off x="0" y="3536003"/>
            <a:ext cx="11172470" cy="172397"/>
            <a:chOff x="731335" y="3562720"/>
            <a:chExt cx="9079415" cy="9011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2020E24-8DAC-5946-ACD6-2678EC94BDCD}"/>
                </a:ext>
              </a:extLst>
            </p:cNvPr>
            <p:cNvSpPr/>
            <p:nvPr userDrawn="1"/>
          </p:nvSpPr>
          <p:spPr>
            <a:xfrm>
              <a:off x="731335" y="3562829"/>
              <a:ext cx="9000000" cy="90000"/>
            </a:xfrm>
            <a:prstGeom prst="rect">
              <a:avLst/>
            </a:prstGeom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0" tIns="360000" rIns="360000" bIns="36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607" dirty="0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04785742-CD23-C748-B84F-2C7A70D63B79}"/>
                </a:ext>
              </a:extLst>
            </p:cNvPr>
            <p:cNvSpPr/>
            <p:nvPr userDrawn="1"/>
          </p:nvSpPr>
          <p:spPr>
            <a:xfrm rot="5400000">
              <a:off x="9725988" y="3568067"/>
              <a:ext cx="90110" cy="79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7" dirty="0"/>
            </a:p>
          </p:txBody>
        </p:sp>
      </p:grpSp>
      <p:sp>
        <p:nvSpPr>
          <p:cNvPr id="55" name="Espace réservé du contenu 2">
            <a:extLst>
              <a:ext uri="{FF2B5EF4-FFF2-40B4-BE49-F238E27FC236}">
                <a16:creationId xmlns:a16="http://schemas.microsoft.com/office/drawing/2014/main" id="{1B7C301F-A93E-1144-A003-86C6086916E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12470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6" name="Espace réservé du contenu 2">
            <a:extLst>
              <a:ext uri="{FF2B5EF4-FFF2-40B4-BE49-F238E27FC236}">
                <a16:creationId xmlns:a16="http://schemas.microsoft.com/office/drawing/2014/main" id="{6C3BECA7-6A66-D545-A193-530B90AA76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88634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58" name="Espace réservé du contenu 2">
            <a:extLst>
              <a:ext uri="{FF2B5EF4-FFF2-40B4-BE49-F238E27FC236}">
                <a16:creationId xmlns:a16="http://schemas.microsoft.com/office/drawing/2014/main" id="{7600E49F-4BF7-584B-8332-287B7541D83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95624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74" name="Espace réservé du contenu 2">
            <a:extLst>
              <a:ext uri="{FF2B5EF4-FFF2-40B4-BE49-F238E27FC236}">
                <a16:creationId xmlns:a16="http://schemas.microsoft.com/office/drawing/2014/main" id="{1E8BA726-ADEB-4942-8846-DD58D653854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3830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66FE8F1-975A-448C-A290-365B95AB6E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59A7B474-33A1-44C6-9CB2-2CB5E6A8667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72036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6C6ADE6-114B-4644-AC66-C3FA2BBBE58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72036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or click on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content</a:t>
            </a:r>
          </a:p>
        </p:txBody>
      </p:sp>
      <p:sp>
        <p:nvSpPr>
          <p:cNvPr id="32" name="Espace réservé du titre 1">
            <a:extLst>
              <a:ext uri="{FF2B5EF4-FFF2-40B4-BE49-F238E27FC236}">
                <a16:creationId xmlns:a16="http://schemas.microsoft.com/office/drawing/2014/main" id="{8C1BB2B2-E89C-441A-A842-F45237D5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25" name="Connecteur droit 11">
            <a:extLst>
              <a:ext uri="{FF2B5EF4-FFF2-40B4-BE49-F238E27FC236}">
                <a16:creationId xmlns:a16="http://schemas.microsoft.com/office/drawing/2014/main" id="{D6388EEC-0AA6-4068-AFDC-DEB8429F906B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AC7CF38C-437D-4162-A343-5BDF12654C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16" y="6179340"/>
            <a:ext cx="866191" cy="26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162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Chapt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B14594-B5EF-D248-8ADB-A1E26250FD15}"/>
              </a:ext>
            </a:extLst>
          </p:cNvPr>
          <p:cNvSpPr/>
          <p:nvPr userDrawn="1"/>
        </p:nvSpPr>
        <p:spPr>
          <a:xfrm>
            <a:off x="0" y="-1"/>
            <a:ext cx="11520488" cy="6480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0" y="2880000"/>
            <a:ext cx="9575027" cy="604215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4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80000" y="3600000"/>
            <a:ext cx="9575027" cy="141753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0652760" y="6116574"/>
            <a:ext cx="503999" cy="36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D34453A2-D363-469D-8CBC-0B7B5338D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742C1933-61A0-4CED-8035-44D1C3647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"/>
          <a:stretch/>
        </p:blipFill>
        <p:spPr>
          <a:xfrm>
            <a:off x="340794" y="369946"/>
            <a:ext cx="10832392" cy="29405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AD1650-CD3A-4B82-99BA-C3F0D9C3DD53}"/>
              </a:ext>
            </a:extLst>
          </p:cNvPr>
          <p:cNvSpPr/>
          <p:nvPr userDrawn="1"/>
        </p:nvSpPr>
        <p:spPr>
          <a:xfrm>
            <a:off x="350398" y="369610"/>
            <a:ext cx="10813183" cy="2940522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B96781CE-A92B-4D4A-A90B-C5B7155961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pic>
        <p:nvPicPr>
          <p:cNvPr id="12" name="Image 17">
            <a:extLst>
              <a:ext uri="{FF2B5EF4-FFF2-40B4-BE49-F238E27FC236}">
                <a16:creationId xmlns:a16="http://schemas.microsoft.com/office/drawing/2014/main" id="{75A73D3B-703D-4526-9232-AC289E0C6E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383" y="5350598"/>
            <a:ext cx="1550894" cy="1126738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0A5B7D3-887E-41E7-A934-B7E87435A3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First name Last name Job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61F37CE-B6D5-4855-ACD5-7CC7622AC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71C2318-CBB1-414A-B8E4-7F6161AA8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2B2228-E09F-4738-B5FE-35AC7634EC94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338190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Chapter-scienc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55298E-349B-4A92-B37A-A62B4ECE3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520488" cy="64801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B14594-B5EF-D248-8ADB-A1E26250FD15}"/>
              </a:ext>
            </a:extLst>
          </p:cNvPr>
          <p:cNvSpPr/>
          <p:nvPr userDrawn="1"/>
        </p:nvSpPr>
        <p:spPr>
          <a:xfrm>
            <a:off x="0" y="0"/>
            <a:ext cx="11520488" cy="6480175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2880000"/>
            <a:ext cx="9575027" cy="604215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4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80000" y="3600000"/>
            <a:ext cx="9575027" cy="141753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0652760" y="6116575"/>
            <a:ext cx="505777" cy="36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D34453A2-D363-469D-8CBC-0B7B5338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A94C9-D666-45B3-B52D-AA1AC1BA1E59}"/>
              </a:ext>
            </a:extLst>
          </p:cNvPr>
          <p:cNvSpPr/>
          <p:nvPr userDrawn="1"/>
        </p:nvSpPr>
        <p:spPr>
          <a:xfrm>
            <a:off x="-12138" y="-21202"/>
            <a:ext cx="11532626" cy="124719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7" noProof="0"/>
          </a:p>
        </p:txBody>
      </p:sp>
    </p:spTree>
    <p:extLst>
      <p:ext uri="{BB962C8B-B14F-4D97-AF65-F5344CB8AC3E}">
        <p14:creationId xmlns:p14="http://schemas.microsoft.com/office/powerpoint/2010/main" val="40318768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-Chapter-Li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talking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29C926C2-129E-4EBE-9AD1-42DC3EDCE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514922" cy="64801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B14594-B5EF-D248-8ADB-A1E26250FD15}"/>
              </a:ext>
            </a:extLst>
          </p:cNvPr>
          <p:cNvSpPr/>
          <p:nvPr userDrawn="1"/>
        </p:nvSpPr>
        <p:spPr>
          <a:xfrm>
            <a:off x="-5566" y="0"/>
            <a:ext cx="11520488" cy="6480175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2880000"/>
            <a:ext cx="9575027" cy="604215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4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80000" y="3600000"/>
            <a:ext cx="9575027" cy="141753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0652760" y="6116575"/>
            <a:ext cx="505777" cy="36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D34453A2-D363-469D-8CBC-0B7B5338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A8AD9D-8F96-40AC-A403-3FC1F97DACFE}"/>
              </a:ext>
            </a:extLst>
          </p:cNvPr>
          <p:cNvSpPr/>
          <p:nvPr userDrawn="1"/>
        </p:nvSpPr>
        <p:spPr>
          <a:xfrm>
            <a:off x="-12138" y="-21202"/>
            <a:ext cx="11532626" cy="124719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7" noProof="0"/>
          </a:p>
        </p:txBody>
      </p:sp>
    </p:spTree>
    <p:extLst>
      <p:ext uri="{BB962C8B-B14F-4D97-AF65-F5344CB8AC3E}">
        <p14:creationId xmlns:p14="http://schemas.microsoft.com/office/powerpoint/2010/main" val="40805574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Chapter-custom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985D1AD-DE52-C649-85D1-DB30F986C32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1520488" cy="64801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tIns="720000" bIns="46800" anchor="t" anchorCtr="0"/>
          <a:lstStyle>
            <a:lvl1pPr marL="0" indent="0" algn="ctr">
              <a:buNone/>
              <a:defRPr sz="1200"/>
            </a:lvl1pPr>
          </a:lstStyle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2880000"/>
            <a:ext cx="9575027" cy="604215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4200" b="0">
                <a:solidFill>
                  <a:srgbClr val="05173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80000" y="3600000"/>
            <a:ext cx="9575027" cy="141753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3000">
                <a:solidFill>
                  <a:srgbClr val="051737"/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0652760" y="6116575"/>
            <a:ext cx="503999" cy="36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D34453A2-D363-469D-8CBC-0B7B5338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929D77-D996-4418-912C-24258005FE0D}"/>
              </a:ext>
            </a:extLst>
          </p:cNvPr>
          <p:cNvSpPr/>
          <p:nvPr userDrawn="1"/>
        </p:nvSpPr>
        <p:spPr>
          <a:xfrm>
            <a:off x="-12138" y="-21202"/>
            <a:ext cx="11532626" cy="124719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7" noProof="0"/>
          </a:p>
        </p:txBody>
      </p:sp>
    </p:spTree>
    <p:extLst>
      <p:ext uri="{BB962C8B-B14F-4D97-AF65-F5344CB8AC3E}">
        <p14:creationId xmlns:p14="http://schemas.microsoft.com/office/powerpoint/2010/main" val="4179693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Chapter-why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2880000"/>
            <a:ext cx="10078537" cy="604215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4200" b="0">
                <a:solidFill>
                  <a:srgbClr val="1D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80000" y="3600000"/>
            <a:ext cx="10090412" cy="141753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3000">
                <a:solidFill>
                  <a:srgbClr val="1D1D1D"/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13057" y="139229"/>
            <a:ext cx="11073454" cy="1176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7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0652760" y="5818072"/>
            <a:ext cx="505777" cy="28914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fld id="{D34453A2-D363-469D-8CBC-0B7B5338D6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B129319-9730-3342-9FBE-7F2491143411}"/>
              </a:ext>
            </a:extLst>
          </p:cNvPr>
          <p:cNvCxnSpPr>
            <a:cxnSpLocks/>
          </p:cNvCxnSpPr>
          <p:nvPr userDrawn="1"/>
        </p:nvCxnSpPr>
        <p:spPr>
          <a:xfrm>
            <a:off x="1080000" y="3498682"/>
            <a:ext cx="10081533" cy="0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678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T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CCF7126-F8E8-0A44-8E60-9E5849A31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977" y="300474"/>
            <a:ext cx="1031522" cy="54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573CC2-BABD-4AA1-A27A-2372C4B975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769920" cy="64801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6905E0-AF69-40F0-B373-BC622BAE3281}"/>
              </a:ext>
            </a:extLst>
          </p:cNvPr>
          <p:cNvSpPr/>
          <p:nvPr userDrawn="1"/>
        </p:nvSpPr>
        <p:spPr>
          <a:xfrm>
            <a:off x="-200" y="15088"/>
            <a:ext cx="5769920" cy="6480174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14" name="Image 8">
            <a:extLst>
              <a:ext uri="{FF2B5EF4-FFF2-40B4-BE49-F238E27FC236}">
                <a16:creationId xmlns:a16="http://schemas.microsoft.com/office/drawing/2014/main" id="{483BABD8-ED52-4DF7-8CAB-348AE3CA0B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286" y="4992069"/>
            <a:ext cx="808527" cy="1180431"/>
          </a:xfrm>
          <a:prstGeom prst="rect">
            <a:avLst/>
          </a:prstGeom>
        </p:spPr>
      </p:pic>
      <p:pic>
        <p:nvPicPr>
          <p:cNvPr id="15" name="Image 17">
            <a:extLst>
              <a:ext uri="{FF2B5EF4-FFF2-40B4-BE49-F238E27FC236}">
                <a16:creationId xmlns:a16="http://schemas.microsoft.com/office/drawing/2014/main" id="{2086F731-4A94-433B-9F36-54CA66086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383" y="5350598"/>
            <a:ext cx="1550894" cy="1126738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CCC0614F-7AF6-4A8C-81BF-32E7563E4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9595" y="4953281"/>
            <a:ext cx="1550894" cy="1180432"/>
          </a:xfrm>
          <a:prstGeom prst="rect">
            <a:avLst/>
          </a:prstGeom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41EDB15-B3A6-46B7-B9E5-1194175135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9997" y="4004119"/>
            <a:ext cx="501649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First name Last name Job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9989C826-9992-483E-8520-F0B0017CAB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998" y="3228658"/>
            <a:ext cx="5016499" cy="32852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dirty="0"/>
              <a:t>Click to edit Master subtitle style</a:t>
            </a:r>
            <a:endParaRPr lang="fr-BE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1A5632E-9892-468E-A83F-8B5BF5FBCC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0" y="1526894"/>
            <a:ext cx="5016499" cy="125460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75B523-A785-4D7E-82A5-55329D9AD93E}"/>
              </a:ext>
            </a:extLst>
          </p:cNvPr>
          <p:cNvSpPr txBox="1"/>
          <p:nvPr userDrawn="1"/>
        </p:nvSpPr>
        <p:spPr>
          <a:xfrm>
            <a:off x="6119997" y="6253245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55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55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55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266179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T 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pour une image  7">
            <a:extLst>
              <a:ext uri="{FF2B5EF4-FFF2-40B4-BE49-F238E27FC236}">
                <a16:creationId xmlns:a16="http://schemas.microsoft.com/office/drawing/2014/main" id="{FFCAED91-8EB2-450D-A1DB-299DC9D1F2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001" y="360001"/>
            <a:ext cx="10793976" cy="29511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90000"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10" name="Image 11">
            <a:extLst>
              <a:ext uri="{FF2B5EF4-FFF2-40B4-BE49-F238E27FC236}">
                <a16:creationId xmlns:a16="http://schemas.microsoft.com/office/drawing/2014/main" id="{0F1EFE86-62F7-43E6-9F9D-E7A434CC1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pic>
        <p:nvPicPr>
          <p:cNvPr id="12" name="Image 17">
            <a:extLst>
              <a:ext uri="{FF2B5EF4-FFF2-40B4-BE49-F238E27FC236}">
                <a16:creationId xmlns:a16="http://schemas.microsoft.com/office/drawing/2014/main" id="{549EF102-DEE7-44FE-A7B3-D323D476B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383" y="5350598"/>
            <a:ext cx="1550894" cy="1126738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2C860A6-BF75-43BC-ACEA-953D8C28BF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First name Last name Job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4FB03DE-B929-420C-A74B-C4E837B84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5489FC3-F1A3-4467-AD7E-EC22D3363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B440E7-8439-48DE-9027-A56917C845DB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616215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i 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0F7F8667-CE0B-4F03-8893-C61EFC647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302" y="372435"/>
            <a:ext cx="10806675" cy="29347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9BD5A1-0BEB-4C3E-A028-E81C7EBA3286}"/>
              </a:ext>
            </a:extLst>
          </p:cNvPr>
          <p:cNvSpPr/>
          <p:nvPr userDrawn="1"/>
        </p:nvSpPr>
        <p:spPr>
          <a:xfrm>
            <a:off x="347302" y="371377"/>
            <a:ext cx="10806675" cy="2935855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B96781CE-A92B-4D4A-A90B-C5B7155961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4233"/>
            <a:ext cx="11518900" cy="6477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64A0186-695B-43EC-B264-4959FB098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934303" y="4826726"/>
            <a:ext cx="1586186" cy="1653449"/>
          </a:xfrm>
          <a:prstGeom prst="rect">
            <a:avLst/>
          </a:prstGeom>
        </p:spPr>
      </p:pic>
      <p:pic>
        <p:nvPicPr>
          <p:cNvPr id="21" name="Image 17">
            <a:extLst>
              <a:ext uri="{FF2B5EF4-FFF2-40B4-BE49-F238E27FC236}">
                <a16:creationId xmlns:a16="http://schemas.microsoft.com/office/drawing/2014/main" id="{9B6CB382-1209-458C-B3D0-F3E046EAA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6250" y="5744266"/>
            <a:ext cx="1838053" cy="452435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590F804-DBB9-46AB-824C-1695C97C47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First name Last name Job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8DBC6A1-7BA8-48DB-9691-64D890EAA7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6041367-64A8-42A5-B79B-156A58F4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76F9D-E538-4599-A71A-FCF489DD0A7A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66390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-Corpo-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A17E6CF8-1F36-A14F-A1E5-E1D08F79DE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001" y="360001"/>
            <a:ext cx="10793976" cy="29511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90000"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B96781CE-A92B-4D4A-A90B-C5B715596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47829524-CDE8-45CD-8EB4-A8AA112CB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6250" y="5744266"/>
            <a:ext cx="1838053" cy="452435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2698971-0F13-4C33-9467-498EBB747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First name Last name Job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132640C-1330-488E-8501-2DE25E730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C96FAD3-3D5B-444C-A24E-E22A7FA69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FAB50-E50B-4BE3-9A59-6FE571DE6388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40842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9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9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29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29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0C9DD64-857C-4833-9FD3-A863BE80C5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4648025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592" imgH="591" progId="TCLayout.ActiveDocument.1">
                  <p:embed/>
                </p:oleObj>
              </mc:Choice>
              <mc:Fallback>
                <p:oleObj name="think-cell Slide" r:id="rId23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0C9DD64-857C-4833-9FD3-A863BE80C5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72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21" r:id="rId2"/>
    <p:sldLayoutId id="2147483929" r:id="rId3"/>
    <p:sldLayoutId id="2147484025" r:id="rId4"/>
    <p:sldLayoutId id="2147483997" r:id="rId5"/>
    <p:sldLayoutId id="2147484002" r:id="rId6"/>
    <p:sldLayoutId id="2147483930" r:id="rId7"/>
    <p:sldLayoutId id="2147483999" r:id="rId8"/>
    <p:sldLayoutId id="2147484024" r:id="rId9"/>
    <p:sldLayoutId id="2147483964" r:id="rId10"/>
    <p:sldLayoutId id="2147484054" r:id="rId11"/>
    <p:sldLayoutId id="2147484055" r:id="rId12"/>
    <p:sldLayoutId id="2147484001" r:id="rId13"/>
    <p:sldLayoutId id="2147484050" r:id="rId14"/>
    <p:sldLayoutId id="2147484003" r:id="rId15"/>
    <p:sldLayoutId id="2147483932" r:id="rId16"/>
    <p:sldLayoutId id="2147483966" r:id="rId17"/>
    <p:sldLayoutId id="2147484063" r:id="rId18"/>
    <p:sldLayoutId id="2147483967" r:id="rId19"/>
    <p:sldLayoutId id="2147484066" r:id="rId20"/>
  </p:sldLayoutIdLst>
  <p:hf hdr="0" ftr="0" dt="0"/>
  <p:txStyles>
    <p:titleStyle>
      <a:lvl1pPr algn="l" defTabSz="864006" rtl="0" eaLnBrk="1" latinLnBrk="0" hangingPunct="1">
        <a:lnSpc>
          <a:spcPct val="90000"/>
        </a:lnSpc>
        <a:spcBef>
          <a:spcPct val="0"/>
        </a:spcBef>
        <a:buNone/>
        <a:defRPr lang="en-US" sz="3024" kern="1200" baseline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3" indent="-432003" algn="l" defTabSz="864006" rtl="0" eaLnBrk="1" latinLnBrk="0" hangingPunct="1">
        <a:lnSpc>
          <a:spcPct val="90000"/>
        </a:lnSpc>
        <a:spcBef>
          <a:spcPts val="945"/>
        </a:spcBef>
        <a:buClr>
          <a:schemeClr val="accent1"/>
        </a:buClr>
        <a:buFont typeface="Wingdings" panose="05000000000000000000" pitchFamily="2" charset="2"/>
        <a:buChar char="§"/>
        <a:defRPr lang="en-US" sz="2646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648004" indent="-216001" algn="l" defTabSz="864006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2268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080007" indent="-216001" algn="l" defTabSz="864006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1890" kern="1200" baseline="0" smtClean="0">
          <a:solidFill>
            <a:schemeClr val="tx1"/>
          </a:solidFill>
          <a:latin typeface="+mn-lt"/>
          <a:ea typeface="+mn-ea"/>
          <a:cs typeface="+mn-cs"/>
        </a:defRPr>
      </a:lvl3pPr>
      <a:lvl4pPr marL="1566011" indent="-270001" algn="l" defTabSz="864006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1701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998014" indent="-270001" algn="l" defTabSz="864006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1701" kern="1200" baseline="0" smtClean="0">
          <a:solidFill>
            <a:schemeClr val="tx1"/>
          </a:solidFill>
          <a:latin typeface="+mn-lt"/>
          <a:ea typeface="+mn-ea"/>
          <a:cs typeface="+mn-cs"/>
        </a:defRPr>
      </a:lvl5pPr>
      <a:lvl6pPr marL="2376016" indent="-216001" algn="l" defTabSz="864006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20" indent="-216001" algn="l" defTabSz="864006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22" indent="-216001" algn="l" defTabSz="864006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25" indent="-216001" algn="l" defTabSz="864006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3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06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09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11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14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18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21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24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5">
            <a:extLst>
              <a:ext uri="{FF2B5EF4-FFF2-40B4-BE49-F238E27FC236}">
                <a16:creationId xmlns:a16="http://schemas.microsoft.com/office/drawing/2014/main" id="{B52830C4-602E-4737-A35D-0DEADCAF488F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6">
            <a:extLst>
              <a:ext uri="{FF2B5EF4-FFF2-40B4-BE49-F238E27FC236}">
                <a16:creationId xmlns:a16="http://schemas.microsoft.com/office/drawing/2014/main" id="{B5142A12-06C5-45DC-81A1-B9E8801B9E7B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765644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9F3D12E-A93B-45C2-A2B2-BAAA6C3DC9DB}"/>
              </a:ext>
            </a:extLst>
          </p:cNvPr>
          <p:cNvSpPr/>
          <p:nvPr userDrawn="1"/>
        </p:nvSpPr>
        <p:spPr>
          <a:xfrm>
            <a:off x="-10274" y="361810"/>
            <a:ext cx="11188557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D1F0A47-FF7E-6B41-A774-AC7E2E1F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401473-681C-3F45-AB8B-8B170D413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015" y="1232583"/>
            <a:ext cx="10478870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C66D1E-273D-9A4C-B576-949F5BD43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033" y="6737259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F534B-143E-EC4A-8A7B-7BD7D9612EB0}" type="datetime1">
              <a:rPr lang="fr-BE" smtClean="0"/>
              <a:t>05-12-22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74D302-51BE-F147-88CE-7351CCC7D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162" y="6737258"/>
            <a:ext cx="3888165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10AE5F-6193-9448-B2EB-5779B016C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1421" y="6145968"/>
            <a:ext cx="1221052" cy="32820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34" b="1">
                <a:solidFill>
                  <a:schemeClr val="accent1"/>
                </a:solidFill>
              </a:defRPr>
            </a:lvl1pPr>
          </a:lstStyle>
          <a:p>
            <a:fld id="{B981A7AF-A60D-244B-AFB3-9527C61DD654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581DFD2-E4B9-4618-8B39-FCAB214FCEC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cxnSp>
        <p:nvCxnSpPr>
          <p:cNvPr id="13" name="Connecteur droit 11">
            <a:extLst>
              <a:ext uri="{FF2B5EF4-FFF2-40B4-BE49-F238E27FC236}">
                <a16:creationId xmlns:a16="http://schemas.microsoft.com/office/drawing/2014/main" id="{501CF8C6-E296-4452-941C-D7E138242DC3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C72AD46F-B7DB-41A1-B314-9A89555D479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30" y="6166470"/>
            <a:ext cx="819887" cy="2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59" r:id="rId6"/>
    <p:sldLayoutId id="2147484020" r:id="rId7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Clr>
          <a:schemeClr val="accent1"/>
        </a:buClr>
        <a:buFont typeface="Wingdings" pitchFamily="2" charset="2"/>
        <a:buChar char="§"/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8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7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2" indent="0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None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indent="0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None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indent="0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None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indent="0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None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5">
            <a:extLst>
              <a:ext uri="{FF2B5EF4-FFF2-40B4-BE49-F238E27FC236}">
                <a16:creationId xmlns:a16="http://schemas.microsoft.com/office/drawing/2014/main" id="{B52830C4-602E-4737-A35D-0DEADCAF488F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6">
            <a:extLst>
              <a:ext uri="{FF2B5EF4-FFF2-40B4-BE49-F238E27FC236}">
                <a16:creationId xmlns:a16="http://schemas.microsoft.com/office/drawing/2014/main" id="{B5142A12-06C5-45DC-81A1-B9E8801B9E7B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765644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9F3D12E-A93B-45C2-A2B2-BAAA6C3DC9DB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D1F0A47-FF7E-6B41-A774-AC7E2E1F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C66D1E-273D-9A4C-B576-949F5BD43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033" y="6737259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F534B-143E-EC4A-8A7B-7BD7D9612EB0}" type="datetime1">
              <a:rPr lang="fr-BE" smtClean="0"/>
              <a:t>05-12-22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74D302-51BE-F147-88CE-7351CCC7D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162" y="6737258"/>
            <a:ext cx="3888165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10AE5F-6193-9448-B2EB-5779B016C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1421" y="6145968"/>
            <a:ext cx="1221052" cy="32820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34" b="1">
                <a:solidFill>
                  <a:schemeClr val="accent1"/>
                </a:solidFill>
              </a:defRPr>
            </a:lvl1pPr>
          </a:lstStyle>
          <a:p>
            <a:fld id="{B981A7AF-A60D-244B-AFB3-9527C61DD654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581DFD2-E4B9-4618-8B39-FCAB214FCEC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cxnSp>
        <p:nvCxnSpPr>
          <p:cNvPr id="13" name="Connecteur droit 11">
            <a:extLst>
              <a:ext uri="{FF2B5EF4-FFF2-40B4-BE49-F238E27FC236}">
                <a16:creationId xmlns:a16="http://schemas.microsoft.com/office/drawing/2014/main" id="{501CF8C6-E296-4452-941C-D7E138242DC3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C434835A-ACB3-4FBF-BC8C-AF88E806634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98" y="6189930"/>
            <a:ext cx="1105475" cy="240281"/>
          </a:xfrm>
          <a:prstGeom prst="rect">
            <a:avLst/>
          </a:prstGeom>
        </p:spPr>
      </p:pic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EEF9E471-426D-42A3-B2E8-704D47F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015" y="1232583"/>
            <a:ext cx="10478870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307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60" r:id="rId6"/>
    <p:sldLayoutId id="2147484033" r:id="rId7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Clr>
          <a:schemeClr val="accent1"/>
        </a:buClr>
        <a:buFont typeface="Wingdings" pitchFamily="2" charset="2"/>
        <a:buChar char="§"/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8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7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5">
            <a:extLst>
              <a:ext uri="{FF2B5EF4-FFF2-40B4-BE49-F238E27FC236}">
                <a16:creationId xmlns:a16="http://schemas.microsoft.com/office/drawing/2014/main" id="{B52830C4-602E-4737-A35D-0DEADCAF488F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6">
            <a:extLst>
              <a:ext uri="{FF2B5EF4-FFF2-40B4-BE49-F238E27FC236}">
                <a16:creationId xmlns:a16="http://schemas.microsoft.com/office/drawing/2014/main" id="{B5142A12-06C5-45DC-81A1-B9E8801B9E7B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765644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9F3D12E-A93B-45C2-A2B2-BAAA6C3DC9DB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D1F0A47-FF7E-6B41-A774-AC7E2E1F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C66D1E-273D-9A4C-B576-949F5BD43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033" y="6737259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F534B-143E-EC4A-8A7B-7BD7D9612EB0}" type="datetime1">
              <a:rPr lang="fr-BE" smtClean="0"/>
              <a:t>05-12-22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74D302-51BE-F147-88CE-7351CCC7D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162" y="6737258"/>
            <a:ext cx="3888165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10AE5F-6193-9448-B2EB-5779B016C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1421" y="6145968"/>
            <a:ext cx="1221052" cy="32820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34" b="1">
                <a:solidFill>
                  <a:schemeClr val="accent1"/>
                </a:solidFill>
              </a:defRPr>
            </a:lvl1pPr>
          </a:lstStyle>
          <a:p>
            <a:fld id="{B981A7AF-A60D-244B-AFB3-9527C61DD654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581DFD2-E4B9-4618-8B39-FCAB214FCEC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cxnSp>
        <p:nvCxnSpPr>
          <p:cNvPr id="13" name="Connecteur droit 11">
            <a:extLst>
              <a:ext uri="{FF2B5EF4-FFF2-40B4-BE49-F238E27FC236}">
                <a16:creationId xmlns:a16="http://schemas.microsoft.com/office/drawing/2014/main" id="{501CF8C6-E296-4452-941C-D7E138242DC3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689D219-EB77-4418-BAA1-79E20174EB6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18" y="6208207"/>
            <a:ext cx="1402311" cy="203728"/>
          </a:xfrm>
          <a:prstGeom prst="rect">
            <a:avLst/>
          </a:prstGeom>
        </p:spPr>
      </p:pic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12544AA5-25E5-4A5B-9339-C65D3ACE6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015" y="1232583"/>
            <a:ext cx="10478870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869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61" r:id="rId6"/>
    <p:sldLayoutId id="2147484041" r:id="rId7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Clr>
          <a:schemeClr val="accent1"/>
        </a:buClr>
        <a:buFont typeface="Wingdings" pitchFamily="2" charset="2"/>
        <a:buChar char="§"/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8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7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5">
            <a:extLst>
              <a:ext uri="{FF2B5EF4-FFF2-40B4-BE49-F238E27FC236}">
                <a16:creationId xmlns:a16="http://schemas.microsoft.com/office/drawing/2014/main" id="{B52830C4-602E-4737-A35D-0DEADCAF488F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6">
            <a:extLst>
              <a:ext uri="{FF2B5EF4-FFF2-40B4-BE49-F238E27FC236}">
                <a16:creationId xmlns:a16="http://schemas.microsoft.com/office/drawing/2014/main" id="{B5142A12-06C5-45DC-81A1-B9E8801B9E7B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765644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9F3D12E-A93B-45C2-A2B2-BAAA6C3DC9DB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D1F0A47-FF7E-6B41-A774-AC7E2E1F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C66D1E-273D-9A4C-B576-949F5BD43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033" y="6737259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F534B-143E-EC4A-8A7B-7BD7D9612EB0}" type="datetime1">
              <a:rPr lang="fr-BE" smtClean="0"/>
              <a:t>05-12-22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74D302-51BE-F147-88CE-7351CCC7D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162" y="6737258"/>
            <a:ext cx="3888165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10AE5F-6193-9448-B2EB-5779B016C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1421" y="6145968"/>
            <a:ext cx="1221052" cy="32820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34" b="1">
                <a:solidFill>
                  <a:schemeClr val="accent1"/>
                </a:solidFill>
              </a:defRPr>
            </a:lvl1pPr>
          </a:lstStyle>
          <a:p>
            <a:fld id="{B981A7AF-A60D-244B-AFB3-9527C61DD654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581DFD2-E4B9-4618-8B39-FCAB214FCEC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cxnSp>
        <p:nvCxnSpPr>
          <p:cNvPr id="13" name="Connecteur droit 11">
            <a:extLst>
              <a:ext uri="{FF2B5EF4-FFF2-40B4-BE49-F238E27FC236}">
                <a16:creationId xmlns:a16="http://schemas.microsoft.com/office/drawing/2014/main" id="{501CF8C6-E296-4452-941C-D7E138242DC3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4E222FDB-35E9-48B1-BB2F-4BB0F644D11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16" y="6179340"/>
            <a:ext cx="866191" cy="265052"/>
          </a:xfrm>
          <a:prstGeom prst="rect">
            <a:avLst/>
          </a:prstGeom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E9D5CB41-E764-4537-801F-EC820C7EB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015" y="1232583"/>
            <a:ext cx="10478870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9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62" r:id="rId6"/>
    <p:sldLayoutId id="2147484049" r:id="rId7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Clr>
          <a:schemeClr val="accent1"/>
        </a:buClr>
        <a:buFont typeface="Wingdings" pitchFamily="2" charset="2"/>
        <a:buChar char="§"/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8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7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2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897" r:id="rId2"/>
    <p:sldLayoutId id="2147484065" r:id="rId3"/>
    <p:sldLayoutId id="2147483906" r:id="rId4"/>
    <p:sldLayoutId id="2147483756" r:id="rId5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lang="en-US" sz="3024" kern="1200" baseline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8" indent="-432008" algn="l" defTabSz="864017" rtl="0" eaLnBrk="1" latinLnBrk="0" hangingPunct="1">
        <a:lnSpc>
          <a:spcPct val="90000"/>
        </a:lnSpc>
        <a:spcBef>
          <a:spcPts val="945"/>
        </a:spcBef>
        <a:buClr>
          <a:schemeClr val="accent1"/>
        </a:buClr>
        <a:buFont typeface="Wingdings" panose="05000000000000000000" pitchFamily="2" charset="2"/>
        <a:buChar char="§"/>
        <a:defRPr lang="en-US" sz="2646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2268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1890" kern="1200" baseline="0" smtClean="0">
          <a:solidFill>
            <a:schemeClr val="tx1"/>
          </a:solidFill>
          <a:latin typeface="+mn-lt"/>
          <a:ea typeface="+mn-ea"/>
          <a:cs typeface="+mn-cs"/>
        </a:defRPr>
      </a:lvl3pPr>
      <a:lvl4pPr marL="1566030" indent="-270005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1701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998038" indent="-270005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1701" kern="1200" baseline="0" smtClean="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D6C9E1-EDFD-4E11-A1E6-F5EAB170D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6907" y="4949670"/>
            <a:ext cx="3919559" cy="262997"/>
          </a:xfrm>
        </p:spPr>
        <p:txBody>
          <a:bodyPr/>
          <a:lstStyle/>
          <a:p>
            <a:r>
              <a:rPr lang="fr-BE" sz="2000" dirty="0" err="1"/>
              <a:t>Wiel</a:t>
            </a:r>
            <a:r>
              <a:rPr lang="fr-BE" sz="2000" dirty="0"/>
              <a:t> Kleeven - IBA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6824E4-1158-42D9-9EC5-9711BE79C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117897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On the Energy Limit of Compact Isochronous Cyclotrons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B68C2-1D11-4CE6-A668-A384B2AB7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087" y="0"/>
            <a:ext cx="4192401" cy="96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13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44E24A-8739-4516-A7C9-76C7C55E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10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CA9F9-CA1E-4AFF-A616-805054175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56161"/>
            <a:ext cx="10176987" cy="527050"/>
          </a:xfrm>
        </p:spPr>
        <p:txBody>
          <a:bodyPr>
            <a:normAutofit/>
          </a:bodyPr>
          <a:lstStyle/>
          <a:p>
            <a:pPr algn="ctr"/>
            <a:r>
              <a:rPr lang="fr-BE" sz="2800" dirty="0"/>
              <a:t>Method of </a:t>
            </a:r>
            <a:r>
              <a:rPr lang="fr-BE" sz="2800" dirty="0" err="1"/>
              <a:t>derivation</a:t>
            </a:r>
            <a:r>
              <a:rPr lang="fr-BE" sz="2800" dirty="0"/>
              <a:t> (3)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1E4B5-90BF-4340-9F67-1371E17AB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4" y="1232583"/>
            <a:ext cx="10624785" cy="4550224"/>
          </a:xfrm>
        </p:spPr>
        <p:txBody>
          <a:bodyPr>
            <a:noAutofit/>
          </a:bodyPr>
          <a:lstStyle/>
          <a:p>
            <a:r>
              <a:rPr lang="fr-BE" sz="2400" dirty="0">
                <a:solidFill>
                  <a:srgbClr val="00B050"/>
                </a:solidFill>
              </a:rPr>
              <a:t>For the </a:t>
            </a:r>
            <a:r>
              <a:rPr lang="fr-BE" sz="2400" dirty="0" err="1">
                <a:solidFill>
                  <a:srgbClr val="00B050"/>
                </a:solidFill>
              </a:rPr>
              <a:t>derivation</a:t>
            </a:r>
            <a:r>
              <a:rPr lang="fr-BE" sz="2400" dirty="0">
                <a:solidFill>
                  <a:srgbClr val="00B050"/>
                </a:solidFill>
              </a:rPr>
              <a:t> of the 2</a:t>
            </a:r>
            <a:r>
              <a:rPr lang="fr-BE" sz="2400" dirty="0">
                <a:solidFill>
                  <a:srgbClr val="00B050"/>
                </a:solidFill>
                <a:latin typeface="Symbol" panose="05050102010706020507" pitchFamily="18" charset="2"/>
              </a:rPr>
              <a:t>n</a:t>
            </a:r>
            <a:r>
              <a:rPr lang="fr-BE" sz="2400" baseline="-25000" dirty="0">
                <a:solidFill>
                  <a:srgbClr val="00B050"/>
                </a:solidFill>
              </a:rPr>
              <a:t>r</a:t>
            </a:r>
            <a:r>
              <a:rPr lang="fr-BE" sz="2400" dirty="0">
                <a:solidFill>
                  <a:srgbClr val="00B050"/>
                </a:solidFill>
              </a:rPr>
              <a:t>=</a:t>
            </a:r>
            <a:r>
              <a:rPr lang="fr-BE" sz="2400" i="1" dirty="0">
                <a:solidFill>
                  <a:srgbClr val="00B050"/>
                </a:solidFill>
              </a:rPr>
              <a:t>N</a:t>
            </a:r>
            <a:r>
              <a:rPr lang="fr-BE" sz="2400" dirty="0">
                <a:solidFill>
                  <a:srgbClr val="00B050"/>
                </a:solidFill>
              </a:rPr>
              <a:t> </a:t>
            </a:r>
            <a:r>
              <a:rPr lang="fr-BE" sz="2400" dirty="0" err="1">
                <a:solidFill>
                  <a:srgbClr val="00B050"/>
                </a:solidFill>
              </a:rPr>
              <a:t>resonance</a:t>
            </a:r>
            <a:r>
              <a:rPr lang="fr-BE" sz="2400" dirty="0">
                <a:solidFill>
                  <a:srgbClr val="00B050"/>
                </a:solidFill>
              </a:rPr>
              <a:t> </a:t>
            </a:r>
            <a:r>
              <a:rPr lang="fr-BE" sz="2400" dirty="0" err="1">
                <a:solidFill>
                  <a:srgbClr val="00B050"/>
                </a:solidFill>
              </a:rPr>
              <a:t>we</a:t>
            </a:r>
            <a:r>
              <a:rPr lang="fr-BE" sz="2400" dirty="0">
                <a:solidFill>
                  <a:srgbClr val="00B050"/>
                </a:solidFill>
              </a:rPr>
              <a:t> </a:t>
            </a:r>
            <a:r>
              <a:rPr lang="fr-BE" sz="2400" dirty="0" err="1">
                <a:solidFill>
                  <a:srgbClr val="00B050"/>
                </a:solidFill>
              </a:rPr>
              <a:t>study</a:t>
            </a:r>
            <a:r>
              <a:rPr lang="fr-BE" sz="2400" dirty="0">
                <a:solidFill>
                  <a:srgbClr val="00B050"/>
                </a:solidFill>
              </a:rPr>
              <a:t> the motion by </a:t>
            </a:r>
            <a:r>
              <a:rPr lang="fr-BE" sz="2400" dirty="0" err="1">
                <a:solidFill>
                  <a:srgbClr val="00B050"/>
                </a:solidFill>
              </a:rPr>
              <a:t>introducing</a:t>
            </a:r>
            <a:r>
              <a:rPr lang="fr-BE" sz="2400" dirty="0">
                <a:solidFill>
                  <a:srgbClr val="00B050"/>
                </a:solidFill>
              </a:rPr>
              <a:t> action-angle variables in a phase </a:t>
            </a:r>
            <a:r>
              <a:rPr lang="fr-BE" sz="2400" dirty="0" err="1">
                <a:solidFill>
                  <a:srgbClr val="00B050"/>
                </a:solidFill>
              </a:rPr>
              <a:t>space</a:t>
            </a:r>
            <a:r>
              <a:rPr lang="fr-BE" sz="2400" dirty="0">
                <a:solidFill>
                  <a:srgbClr val="00B050"/>
                </a:solidFill>
              </a:rPr>
              <a:t> </a:t>
            </a:r>
            <a:r>
              <a:rPr lang="fr-BE" sz="2400" dirty="0" err="1">
                <a:solidFill>
                  <a:srgbClr val="00B050"/>
                </a:solidFill>
              </a:rPr>
              <a:t>that</a:t>
            </a:r>
            <a:r>
              <a:rPr lang="fr-BE" sz="2400" dirty="0">
                <a:solidFill>
                  <a:srgbClr val="00B050"/>
                </a:solidFill>
              </a:rPr>
              <a:t> </a:t>
            </a:r>
            <a:r>
              <a:rPr lang="fr-BE" sz="2400" dirty="0" err="1">
                <a:solidFill>
                  <a:srgbClr val="00B050"/>
                </a:solidFill>
              </a:rPr>
              <a:t>rotates</a:t>
            </a:r>
            <a:r>
              <a:rPr lang="fr-BE" sz="2400" dirty="0">
                <a:solidFill>
                  <a:srgbClr val="00B050"/>
                </a:solidFill>
              </a:rPr>
              <a:t> </a:t>
            </a:r>
            <a:r>
              <a:rPr lang="fr-BE" sz="2400" dirty="0" err="1">
                <a:solidFill>
                  <a:srgbClr val="00B050"/>
                </a:solidFill>
              </a:rPr>
              <a:t>with</a:t>
            </a:r>
            <a:r>
              <a:rPr lang="fr-BE" sz="2400" dirty="0">
                <a:solidFill>
                  <a:srgbClr val="00B050"/>
                </a:solidFill>
              </a:rPr>
              <a:t> </a:t>
            </a:r>
            <a:r>
              <a:rPr lang="fr-BE" sz="2400" dirty="0" err="1">
                <a:solidFill>
                  <a:srgbClr val="00B050"/>
                </a:solidFill>
              </a:rPr>
              <a:t>frequency</a:t>
            </a:r>
            <a:r>
              <a:rPr lang="fr-BE" sz="2400" dirty="0">
                <a:solidFill>
                  <a:srgbClr val="00B050"/>
                </a:solidFill>
              </a:rPr>
              <a:t> </a:t>
            </a:r>
            <a:r>
              <a:rPr lang="fr-BE" sz="2400" i="1" dirty="0">
                <a:solidFill>
                  <a:srgbClr val="00B050"/>
                </a:solidFill>
              </a:rPr>
              <a:t>N/2. </a:t>
            </a:r>
            <a:r>
              <a:rPr lang="fr-BE" sz="2400" dirty="0">
                <a:solidFill>
                  <a:srgbClr val="00B050"/>
                </a:solidFill>
              </a:rPr>
              <a:t>and </a:t>
            </a:r>
            <a:r>
              <a:rPr lang="fr-BE" sz="2400" dirty="0" err="1">
                <a:solidFill>
                  <a:srgbClr val="00B050"/>
                </a:solidFill>
              </a:rPr>
              <a:t>then</a:t>
            </a:r>
            <a:r>
              <a:rPr lang="fr-BE" sz="2400" dirty="0">
                <a:solidFill>
                  <a:srgbClr val="00B050"/>
                </a:solidFill>
              </a:rPr>
              <a:t> move the </a:t>
            </a:r>
            <a:r>
              <a:rPr lang="fr-BE" sz="2400" dirty="0" err="1">
                <a:solidFill>
                  <a:srgbClr val="00B050"/>
                </a:solidFill>
              </a:rPr>
              <a:t>oscillating</a:t>
            </a:r>
            <a:r>
              <a:rPr lang="fr-BE" sz="2400" dirty="0">
                <a:solidFill>
                  <a:srgbClr val="00B050"/>
                </a:solidFill>
              </a:rPr>
              <a:t> part to the </a:t>
            </a:r>
            <a:r>
              <a:rPr lang="fr-BE" sz="2400" dirty="0" err="1">
                <a:solidFill>
                  <a:srgbClr val="00B050"/>
                </a:solidFill>
              </a:rPr>
              <a:t>next</a:t>
            </a:r>
            <a:r>
              <a:rPr lang="fr-BE" sz="2400" dirty="0">
                <a:solidFill>
                  <a:srgbClr val="00B050"/>
                </a:solidFill>
              </a:rPr>
              <a:t> </a:t>
            </a:r>
            <a:r>
              <a:rPr lang="fr-BE" sz="2400" dirty="0" err="1">
                <a:solidFill>
                  <a:srgbClr val="00B050"/>
                </a:solidFill>
              </a:rPr>
              <a:t>higher</a:t>
            </a:r>
            <a:r>
              <a:rPr lang="fr-BE" sz="2400" dirty="0">
                <a:solidFill>
                  <a:srgbClr val="00B050"/>
                </a:solidFill>
              </a:rPr>
              <a:t> </a:t>
            </a:r>
            <a:r>
              <a:rPr lang="fr-BE" sz="2400" dirty="0" err="1">
                <a:solidFill>
                  <a:srgbClr val="00B050"/>
                </a:solidFill>
              </a:rPr>
              <a:t>order</a:t>
            </a:r>
            <a:r>
              <a:rPr lang="fr-BE" sz="2400" dirty="0">
                <a:solidFill>
                  <a:srgbClr val="00B050"/>
                </a:solidFill>
              </a:rPr>
              <a:t> O(f</a:t>
            </a:r>
            <a:r>
              <a:rPr lang="fr-BE" sz="2400" baseline="30000" dirty="0">
                <a:solidFill>
                  <a:srgbClr val="00B050"/>
                </a:solidFill>
              </a:rPr>
              <a:t>2</a:t>
            </a:r>
            <a:r>
              <a:rPr lang="fr-BE" sz="2400" dirty="0">
                <a:solidFill>
                  <a:srgbClr val="00B050"/>
                </a:solidFill>
              </a:rPr>
              <a:t>).</a:t>
            </a:r>
          </a:p>
          <a:p>
            <a:pPr>
              <a:buClr>
                <a:srgbClr val="0070C0"/>
              </a:buClr>
            </a:pPr>
            <a:r>
              <a:rPr lang="fr-BE" sz="2400" dirty="0">
                <a:solidFill>
                  <a:srgbClr val="0070C0"/>
                </a:solidFill>
              </a:rPr>
              <a:t>The </a:t>
            </a:r>
            <a:r>
              <a:rPr lang="fr-BE" sz="2400" dirty="0" err="1">
                <a:solidFill>
                  <a:srgbClr val="0070C0"/>
                </a:solidFill>
              </a:rPr>
              <a:t>lower</a:t>
            </a:r>
            <a:r>
              <a:rPr lang="fr-BE" sz="2400" dirty="0">
                <a:solidFill>
                  <a:srgbClr val="0070C0"/>
                </a:solidFill>
              </a:rPr>
              <a:t> and </a:t>
            </a:r>
            <a:r>
              <a:rPr lang="fr-BE" sz="2400" dirty="0" err="1">
                <a:solidFill>
                  <a:srgbClr val="0070C0"/>
                </a:solidFill>
              </a:rPr>
              <a:t>upper</a:t>
            </a:r>
            <a:r>
              <a:rPr lang="fr-BE" sz="2400" dirty="0">
                <a:solidFill>
                  <a:srgbClr val="0070C0"/>
                </a:solidFill>
              </a:rPr>
              <a:t> </a:t>
            </a:r>
            <a:r>
              <a:rPr lang="fr-BE" sz="2400" dirty="0" err="1">
                <a:solidFill>
                  <a:srgbClr val="0070C0"/>
                </a:solidFill>
              </a:rPr>
              <a:t>stopband</a:t>
            </a:r>
            <a:r>
              <a:rPr lang="fr-BE" sz="2400" dirty="0">
                <a:solidFill>
                  <a:srgbClr val="0070C0"/>
                </a:solidFill>
              </a:rPr>
              <a:t> </a:t>
            </a:r>
            <a:r>
              <a:rPr lang="fr-BE" sz="2400" dirty="0" err="1">
                <a:solidFill>
                  <a:srgbClr val="0070C0"/>
                </a:solidFill>
              </a:rPr>
              <a:t>limits</a:t>
            </a:r>
            <a:r>
              <a:rPr lang="fr-BE" sz="2400" dirty="0">
                <a:solidFill>
                  <a:srgbClr val="0070C0"/>
                </a:solidFill>
              </a:rPr>
              <a:t> are </a:t>
            </a:r>
            <a:r>
              <a:rPr lang="fr-BE" sz="2400" dirty="0" err="1">
                <a:solidFill>
                  <a:srgbClr val="0070C0"/>
                </a:solidFill>
              </a:rPr>
              <a:t>obtained</a:t>
            </a:r>
            <a:r>
              <a:rPr lang="fr-BE" sz="2400" dirty="0">
                <a:solidFill>
                  <a:srgbClr val="0070C0"/>
                </a:solidFill>
              </a:rPr>
              <a:t> as:</a:t>
            </a:r>
          </a:p>
          <a:p>
            <a:endParaRPr lang="fr-BE" sz="2400" dirty="0"/>
          </a:p>
          <a:p>
            <a:endParaRPr lang="fr-BE" sz="2400" dirty="0"/>
          </a:p>
          <a:p>
            <a:endParaRPr lang="fr-BE" sz="2400" dirty="0"/>
          </a:p>
          <a:p>
            <a:r>
              <a:rPr lang="fr-BE" sz="2400" dirty="0" err="1">
                <a:solidFill>
                  <a:srgbClr val="00B050"/>
                </a:solidFill>
              </a:rPr>
              <a:t>Here</a:t>
            </a:r>
            <a:r>
              <a:rPr lang="fr-BE" sz="2400" dirty="0">
                <a:solidFill>
                  <a:srgbClr val="00B050"/>
                </a:solidFill>
              </a:rPr>
              <a:t> </a:t>
            </a:r>
            <a:r>
              <a:rPr lang="fr-BE" sz="2400" dirty="0">
                <a:solidFill>
                  <a:srgbClr val="00B050"/>
                </a:solidFill>
                <a:latin typeface="Symbol" panose="05050102010706020507" pitchFamily="18" charset="2"/>
              </a:rPr>
              <a:t>n</a:t>
            </a:r>
            <a:r>
              <a:rPr lang="fr-BE" sz="2400" baseline="-25000" dirty="0">
                <a:solidFill>
                  <a:srgbClr val="00B050"/>
                </a:solidFill>
              </a:rPr>
              <a:t>0x </a:t>
            </a:r>
            <a:r>
              <a:rPr lang="fr-BE" sz="2400" dirty="0">
                <a:solidFill>
                  <a:srgbClr val="00B050"/>
                </a:solidFill>
              </a:rPr>
              <a:t>and </a:t>
            </a:r>
            <a:r>
              <a:rPr lang="fr-BE" sz="2400" i="1" dirty="0" err="1">
                <a:solidFill>
                  <a:srgbClr val="00B050"/>
                </a:solidFill>
              </a:rPr>
              <a:t>c</a:t>
            </a:r>
            <a:r>
              <a:rPr lang="fr-BE" sz="2400" baseline="-25000" dirty="0" err="1">
                <a:solidFill>
                  <a:srgbClr val="00B050"/>
                </a:solidFill>
              </a:rPr>
              <a:t>n</a:t>
            </a:r>
            <a:r>
              <a:rPr lang="fr-BE" sz="2400" baseline="-25000" dirty="0">
                <a:solidFill>
                  <a:srgbClr val="00B050"/>
                </a:solidFill>
              </a:rPr>
              <a:t> </a:t>
            </a:r>
            <a:r>
              <a:rPr lang="fr-BE" sz="2400" dirty="0">
                <a:solidFill>
                  <a:srgbClr val="00B050"/>
                </a:solidFill>
              </a:rPr>
              <a:t>must </a:t>
            </a:r>
            <a:r>
              <a:rPr lang="fr-BE" sz="2400" dirty="0" err="1">
                <a:solidFill>
                  <a:srgbClr val="00B050"/>
                </a:solidFill>
              </a:rPr>
              <a:t>be</a:t>
            </a:r>
            <a:r>
              <a:rPr lang="fr-BE" sz="2400" dirty="0">
                <a:solidFill>
                  <a:srgbClr val="00B050"/>
                </a:solidFill>
              </a:rPr>
              <a:t> </a:t>
            </a:r>
            <a:r>
              <a:rPr lang="fr-BE" sz="2400" dirty="0" err="1">
                <a:solidFill>
                  <a:srgbClr val="00B050"/>
                </a:solidFill>
              </a:rPr>
              <a:t>expressed</a:t>
            </a:r>
            <a:r>
              <a:rPr lang="fr-BE" sz="2400" dirty="0">
                <a:solidFill>
                  <a:srgbClr val="00B050"/>
                </a:solidFill>
              </a:rPr>
              <a:t> in </a:t>
            </a:r>
            <a:r>
              <a:rPr lang="fr-BE" sz="2400" dirty="0" err="1">
                <a:solidFill>
                  <a:srgbClr val="00B050"/>
                </a:solidFill>
              </a:rPr>
              <a:t>terms</a:t>
            </a:r>
            <a:r>
              <a:rPr lang="fr-BE" sz="2400" dirty="0">
                <a:solidFill>
                  <a:srgbClr val="00B050"/>
                </a:solidFill>
              </a:rPr>
              <a:t> of the </a:t>
            </a:r>
            <a:r>
              <a:rPr lang="fr-BE" sz="2400" dirty="0" err="1">
                <a:solidFill>
                  <a:srgbClr val="00B050"/>
                </a:solidFill>
              </a:rPr>
              <a:t>reduced</a:t>
            </a:r>
            <a:r>
              <a:rPr lang="fr-BE" sz="2400" dirty="0">
                <a:solidFill>
                  <a:srgbClr val="00B050"/>
                </a:solidFill>
              </a:rPr>
              <a:t> </a:t>
            </a:r>
            <a:r>
              <a:rPr lang="fr-BE" sz="2400" dirty="0" err="1">
                <a:solidFill>
                  <a:srgbClr val="00B050"/>
                </a:solidFill>
              </a:rPr>
              <a:t>magnetic</a:t>
            </a:r>
            <a:r>
              <a:rPr lang="fr-BE" sz="2400" dirty="0">
                <a:solidFill>
                  <a:srgbClr val="00B050"/>
                </a:solidFill>
              </a:rPr>
              <a:t> </a:t>
            </a:r>
            <a:r>
              <a:rPr lang="fr-BE" sz="2400" dirty="0" err="1">
                <a:solidFill>
                  <a:srgbClr val="00B050"/>
                </a:solidFill>
              </a:rPr>
              <a:t>field</a:t>
            </a:r>
            <a:r>
              <a:rPr lang="fr-BE" sz="2400" dirty="0">
                <a:solidFill>
                  <a:srgbClr val="00B050"/>
                </a:solidFill>
              </a:rPr>
              <a:t> </a:t>
            </a:r>
            <a:r>
              <a:rPr lang="fr-BE" sz="2400" dirty="0" err="1">
                <a:solidFill>
                  <a:srgbClr val="00B050"/>
                </a:solidFill>
              </a:rPr>
              <a:t>parameters</a:t>
            </a:r>
            <a:r>
              <a:rPr lang="fr-BE" sz="2400" dirty="0">
                <a:solidFill>
                  <a:srgbClr val="00B050"/>
                </a:solidFill>
              </a:rPr>
              <a:t>. </a:t>
            </a:r>
          </a:p>
          <a:p>
            <a:pPr>
              <a:buClr>
                <a:srgbClr val="0070C0"/>
              </a:buClr>
            </a:pPr>
            <a:r>
              <a:rPr lang="fr-BE" sz="2400" dirty="0">
                <a:solidFill>
                  <a:srgbClr val="0070C0"/>
                </a:solidFill>
              </a:rPr>
              <a:t>The O(f</a:t>
            </a:r>
            <a:r>
              <a:rPr lang="fr-BE" sz="2400" baseline="30000" dirty="0">
                <a:solidFill>
                  <a:srgbClr val="0070C0"/>
                </a:solidFill>
              </a:rPr>
              <a:t>2</a:t>
            </a:r>
            <a:r>
              <a:rPr lang="fr-BE" sz="2400" dirty="0">
                <a:solidFill>
                  <a:srgbClr val="0070C0"/>
                </a:solidFill>
              </a:rPr>
              <a:t>)-parts in </a:t>
            </a:r>
            <a:r>
              <a:rPr lang="fr-BE" sz="2400" dirty="0">
                <a:solidFill>
                  <a:srgbClr val="0070C0"/>
                </a:solidFill>
                <a:latin typeface="Symbol" panose="05050102010706020507" pitchFamily="18" charset="2"/>
              </a:rPr>
              <a:t>n</a:t>
            </a:r>
            <a:r>
              <a:rPr lang="fr-BE" sz="2400" baseline="-25000" dirty="0">
                <a:solidFill>
                  <a:srgbClr val="0070C0"/>
                </a:solidFill>
              </a:rPr>
              <a:t>0x</a:t>
            </a:r>
            <a:r>
              <a:rPr lang="fr-BE" sz="2400" dirty="0">
                <a:solidFill>
                  <a:srgbClr val="0070C0"/>
                </a:solidFill>
              </a:rPr>
              <a:t> and </a:t>
            </a:r>
            <a:r>
              <a:rPr lang="fr-BE" sz="2400" dirty="0">
                <a:solidFill>
                  <a:srgbClr val="0070C0"/>
                </a:solidFill>
                <a:latin typeface="Symbol" panose="05050102010706020507" pitchFamily="18" charset="2"/>
              </a:rPr>
              <a:t>n</a:t>
            </a:r>
            <a:r>
              <a:rPr lang="fr-BE" sz="2400" baseline="-25000" dirty="0">
                <a:solidFill>
                  <a:srgbClr val="0070C0"/>
                </a:solidFill>
              </a:rPr>
              <a:t>0</a:t>
            </a:r>
            <a:r>
              <a:rPr lang="fr-BE" sz="2400" dirty="0">
                <a:solidFill>
                  <a:srgbClr val="0070C0"/>
                </a:solidFill>
              </a:rPr>
              <a:t>(1,2) have the </a:t>
            </a:r>
            <a:r>
              <a:rPr lang="fr-BE" sz="2400" dirty="0" err="1">
                <a:solidFill>
                  <a:srgbClr val="0070C0"/>
                </a:solidFill>
              </a:rPr>
              <a:t>following</a:t>
            </a:r>
            <a:r>
              <a:rPr lang="fr-BE" sz="2400" dirty="0">
                <a:solidFill>
                  <a:srgbClr val="0070C0"/>
                </a:solidFill>
              </a:rPr>
              <a:t> </a:t>
            </a:r>
            <a:r>
              <a:rPr lang="fr-BE" sz="2400" dirty="0" err="1">
                <a:solidFill>
                  <a:srgbClr val="0070C0"/>
                </a:solidFill>
              </a:rPr>
              <a:t>general</a:t>
            </a:r>
            <a:r>
              <a:rPr lang="fr-BE" sz="2400" dirty="0">
                <a:solidFill>
                  <a:srgbClr val="0070C0"/>
                </a:solidFill>
              </a:rPr>
              <a:t> </a:t>
            </a:r>
            <a:r>
              <a:rPr lang="fr-BE" sz="2400" dirty="0" err="1">
                <a:solidFill>
                  <a:srgbClr val="0070C0"/>
                </a:solidFill>
              </a:rPr>
              <a:t>form</a:t>
            </a:r>
            <a:r>
              <a:rPr lang="fr-BE" sz="2400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010BD6-B32E-4126-B04B-C685CA5524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8092" y="5316598"/>
            <a:ext cx="8983329" cy="647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0FBA03-D9CF-4B57-9E33-D9584B2FD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1098" t="7126" r="445" b="2899"/>
          <a:stretch/>
        </p:blipFill>
        <p:spPr>
          <a:xfrm>
            <a:off x="2671025" y="2821703"/>
            <a:ext cx="4896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82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44E24A-8739-4516-A7C9-76C7C55E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11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CA9F9-CA1E-4AFF-A616-805054175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15" y="375453"/>
            <a:ext cx="10176987" cy="527050"/>
          </a:xfrm>
        </p:spPr>
        <p:txBody>
          <a:bodyPr>
            <a:normAutofit/>
          </a:bodyPr>
          <a:lstStyle/>
          <a:p>
            <a:pPr algn="ctr"/>
            <a:r>
              <a:rPr lang="fr-BE" sz="2800" dirty="0"/>
              <a:t>Method of </a:t>
            </a:r>
            <a:r>
              <a:rPr lang="fr-BE" sz="2800" dirty="0" err="1"/>
              <a:t>derivation</a:t>
            </a:r>
            <a:r>
              <a:rPr lang="fr-BE" sz="2800" dirty="0"/>
              <a:t> (4)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1E4B5-90BF-4340-9F67-1371E17AB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800" dirty="0" err="1">
                <a:solidFill>
                  <a:srgbClr val="00B050"/>
                </a:solidFill>
              </a:rPr>
              <a:t>We</a:t>
            </a:r>
            <a:r>
              <a:rPr lang="fr-BE" sz="2800" dirty="0">
                <a:solidFill>
                  <a:srgbClr val="00B050"/>
                </a:solidFill>
              </a:rPr>
              <a:t> </a:t>
            </a:r>
            <a:r>
              <a:rPr lang="fr-BE" sz="2800" dirty="0" err="1">
                <a:solidFill>
                  <a:srgbClr val="00B050"/>
                </a:solidFill>
              </a:rPr>
              <a:t>simplify</a:t>
            </a:r>
            <a:r>
              <a:rPr lang="fr-BE" sz="2800" dirty="0">
                <a:solidFill>
                  <a:srgbClr val="00B050"/>
                </a:solidFill>
              </a:rPr>
              <a:t> the </a:t>
            </a:r>
            <a:r>
              <a:rPr lang="fr-BE" sz="2800" dirty="0" err="1">
                <a:solidFill>
                  <a:srgbClr val="00B050"/>
                </a:solidFill>
              </a:rPr>
              <a:t>above</a:t>
            </a:r>
            <a:r>
              <a:rPr lang="fr-BE" sz="2800" dirty="0">
                <a:solidFill>
                  <a:srgbClr val="00B050"/>
                </a:solidFill>
              </a:rPr>
              <a:t> expression by the </a:t>
            </a:r>
            <a:r>
              <a:rPr lang="fr-BE" sz="2800" dirty="0" err="1">
                <a:solidFill>
                  <a:srgbClr val="00B050"/>
                </a:solidFill>
              </a:rPr>
              <a:t>following</a:t>
            </a:r>
            <a:r>
              <a:rPr lang="fr-BE" sz="2800" dirty="0">
                <a:solidFill>
                  <a:srgbClr val="00B050"/>
                </a:solidFill>
              </a:rPr>
              <a:t> </a:t>
            </a:r>
            <a:r>
              <a:rPr lang="fr-BE" sz="2800" dirty="0" err="1">
                <a:solidFill>
                  <a:srgbClr val="00B050"/>
                </a:solidFill>
              </a:rPr>
              <a:t>steps</a:t>
            </a:r>
            <a:r>
              <a:rPr lang="fr-BE" sz="2800" dirty="0">
                <a:solidFill>
                  <a:srgbClr val="00B050"/>
                </a:solidFill>
              </a:rPr>
              <a:t>:</a:t>
            </a:r>
          </a:p>
          <a:p>
            <a:pPr marL="529200" lvl="1" indent="-457200">
              <a:buClr>
                <a:srgbClr val="0070C0"/>
              </a:buClr>
              <a:buFont typeface="+mj-lt"/>
              <a:buAutoNum type="arabicPeriod"/>
            </a:pPr>
            <a:r>
              <a:rPr lang="fr-BE" sz="2400" dirty="0">
                <a:solidFill>
                  <a:srgbClr val="0070C0"/>
                </a:solidFill>
              </a:rPr>
              <a:t>Assume </a:t>
            </a:r>
            <a:r>
              <a:rPr lang="fr-BE" sz="2400" dirty="0" err="1">
                <a:solidFill>
                  <a:srgbClr val="0070C0"/>
                </a:solidFill>
              </a:rPr>
              <a:t>that</a:t>
            </a:r>
            <a:r>
              <a:rPr lang="fr-BE" sz="2400" dirty="0">
                <a:solidFill>
                  <a:srgbClr val="0070C0"/>
                </a:solidFill>
              </a:rPr>
              <a:t> the </a:t>
            </a:r>
            <a:r>
              <a:rPr lang="fr-BE" sz="2400" dirty="0" err="1">
                <a:solidFill>
                  <a:srgbClr val="0070C0"/>
                </a:solidFill>
              </a:rPr>
              <a:t>harmonic</a:t>
            </a:r>
            <a:r>
              <a:rPr lang="fr-BE" sz="2400" dirty="0">
                <a:solidFill>
                  <a:srgbClr val="0070C0"/>
                </a:solidFill>
              </a:rPr>
              <a:t> phase </a:t>
            </a:r>
            <a:r>
              <a:rPr lang="fr-BE" sz="2400" dirty="0" err="1">
                <a:solidFill>
                  <a:srgbClr val="0070C0"/>
                </a:solidFill>
              </a:rPr>
              <a:t>derivatives</a:t>
            </a:r>
            <a:r>
              <a:rPr lang="fr-BE" sz="2400" dirty="0">
                <a:solidFill>
                  <a:srgbClr val="0070C0"/>
                </a:solidFill>
              </a:rPr>
              <a:t>  </a:t>
            </a:r>
            <a:r>
              <a:rPr lang="fr-BE" sz="2400" dirty="0">
                <a:solidFill>
                  <a:srgbClr val="0070C0"/>
                </a:solidFill>
                <a:sym typeface="Symbol" panose="05050102010706020507" pitchFamily="18" charset="2"/>
              </a:rPr>
              <a:t>’</a:t>
            </a:r>
            <a:r>
              <a:rPr lang="fr-BE" sz="2400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n </a:t>
            </a:r>
            <a:r>
              <a:rPr lang="fr-BE" sz="2400" dirty="0">
                <a:solidFill>
                  <a:srgbClr val="0070C0"/>
                </a:solidFill>
                <a:sym typeface="Symbol" panose="05050102010706020507" pitchFamily="18" charset="2"/>
              </a:rPr>
              <a:t>do not </a:t>
            </a:r>
            <a:r>
              <a:rPr lang="fr-BE" sz="2400" dirty="0" err="1">
                <a:solidFill>
                  <a:srgbClr val="0070C0"/>
                </a:solidFill>
                <a:sym typeface="Symbol" panose="05050102010706020507" pitchFamily="18" charset="2"/>
              </a:rPr>
              <a:t>depend</a:t>
            </a:r>
            <a:r>
              <a:rPr lang="fr-BE" sz="2400" dirty="0">
                <a:solidFill>
                  <a:srgbClr val="0070C0"/>
                </a:solidFill>
                <a:sym typeface="Symbol" panose="05050102010706020507" pitchFamily="18" charset="2"/>
              </a:rPr>
              <a:t> on </a:t>
            </a:r>
            <a:r>
              <a:rPr lang="fr-BE" sz="2400" i="1" dirty="0">
                <a:solidFill>
                  <a:srgbClr val="0070C0"/>
                </a:solidFill>
                <a:sym typeface="Symbol" panose="05050102010706020507" pitchFamily="18" charset="2"/>
              </a:rPr>
              <a:t>n</a:t>
            </a:r>
            <a:r>
              <a:rPr lang="fr-BE" sz="2400" dirty="0">
                <a:solidFill>
                  <a:srgbClr val="0070C0"/>
                </a:solidFill>
                <a:sym typeface="Symbol" panose="05050102010706020507" pitchFamily="18" charset="2"/>
              </a:rPr>
              <a:t> (</a:t>
            </a:r>
            <a:r>
              <a:rPr lang="fr-BE" sz="2400" dirty="0" err="1">
                <a:solidFill>
                  <a:srgbClr val="0070C0"/>
                </a:solidFill>
                <a:sym typeface="Symbol" panose="05050102010706020507" pitchFamily="18" charset="2"/>
              </a:rPr>
              <a:t>valid</a:t>
            </a:r>
            <a:r>
              <a:rPr lang="fr-BE" sz="2400" dirty="0">
                <a:solidFill>
                  <a:srgbClr val="0070C0"/>
                </a:solidFill>
                <a:sym typeface="Symbol" panose="05050102010706020507" pitchFamily="18" charset="2"/>
              </a:rPr>
              <a:t> for at least the first five </a:t>
            </a:r>
            <a:r>
              <a:rPr lang="fr-BE" sz="2400" dirty="0" err="1">
                <a:solidFill>
                  <a:srgbClr val="0070C0"/>
                </a:solidFill>
                <a:sym typeface="Symbol" panose="05050102010706020507" pitchFamily="18" charset="2"/>
              </a:rPr>
              <a:t>harmonics</a:t>
            </a:r>
            <a:r>
              <a:rPr lang="fr-BE" sz="2400" dirty="0">
                <a:solidFill>
                  <a:srgbClr val="0070C0"/>
                </a:solidFill>
                <a:sym typeface="Symbol" panose="05050102010706020507" pitchFamily="18" charset="2"/>
              </a:rPr>
              <a:t>)  ’</a:t>
            </a:r>
            <a:r>
              <a:rPr lang="fr-BE" sz="2400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2400" dirty="0">
                <a:solidFill>
                  <a:srgbClr val="0070C0"/>
                </a:solidFill>
                <a:sym typeface="Symbol" panose="05050102010706020507" pitchFamily="18" charset="2"/>
              </a:rPr>
              <a:t>can </a:t>
            </a:r>
            <a:r>
              <a:rPr lang="fr-BE" sz="2400" dirty="0" err="1">
                <a:solidFill>
                  <a:srgbClr val="0070C0"/>
                </a:solidFill>
                <a:sym typeface="Symbol" panose="05050102010706020507" pitchFamily="18" charset="2"/>
              </a:rPr>
              <a:t>be</a:t>
            </a:r>
            <a:r>
              <a:rPr lang="fr-BE" sz="24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2400" dirty="0" err="1">
                <a:solidFill>
                  <a:srgbClr val="0070C0"/>
                </a:solidFill>
                <a:sym typeface="Symbol" panose="05050102010706020507" pitchFamily="18" charset="2"/>
              </a:rPr>
              <a:t>taken</a:t>
            </a:r>
            <a:r>
              <a:rPr lang="fr-BE" sz="2400" dirty="0">
                <a:solidFill>
                  <a:srgbClr val="0070C0"/>
                </a:solidFill>
                <a:sym typeface="Symbol" panose="05050102010706020507" pitchFamily="18" charset="2"/>
              </a:rPr>
              <a:t> out of the </a:t>
            </a:r>
            <a:r>
              <a:rPr lang="fr-BE" sz="2400" dirty="0" err="1">
                <a:solidFill>
                  <a:srgbClr val="0070C0"/>
                </a:solidFill>
                <a:sym typeface="Symbol" panose="05050102010706020507" pitchFamily="18" charset="2"/>
              </a:rPr>
              <a:t>summation</a:t>
            </a:r>
            <a:r>
              <a:rPr lang="fr-BE" sz="2400" dirty="0">
                <a:solidFill>
                  <a:srgbClr val="0070C0"/>
                </a:solidFill>
                <a:sym typeface="Symbol" panose="05050102010706020507" pitchFamily="18" charset="2"/>
              </a:rPr>
              <a:t>.</a:t>
            </a:r>
          </a:p>
          <a:p>
            <a:pPr marL="529200" lvl="1" indent="-457200">
              <a:buClr>
                <a:srgbClr val="FFEC44"/>
              </a:buClr>
              <a:buFont typeface="+mj-lt"/>
              <a:buAutoNum type="arabicPeriod"/>
            </a:pPr>
            <a:r>
              <a:rPr lang="fr-BE" sz="2400" dirty="0">
                <a:solidFill>
                  <a:srgbClr val="FFC000"/>
                </a:solidFill>
              </a:rPr>
              <a:t>Express Fourier coefficients </a:t>
            </a:r>
            <a:r>
              <a:rPr lang="fr-BE" sz="2400" i="1" dirty="0" err="1">
                <a:solidFill>
                  <a:srgbClr val="FFC000"/>
                </a:solidFill>
              </a:rPr>
              <a:t>C</a:t>
            </a:r>
            <a:r>
              <a:rPr lang="fr-BE" sz="2400" baseline="-25000" dirty="0" err="1">
                <a:solidFill>
                  <a:srgbClr val="FFC000"/>
                </a:solidFill>
              </a:rPr>
              <a:t>n</a:t>
            </a:r>
            <a:r>
              <a:rPr lang="fr-BE" sz="2400" dirty="0">
                <a:solidFill>
                  <a:srgbClr val="FFC000"/>
                </a:solidFill>
              </a:rPr>
              <a:t> in </a:t>
            </a:r>
            <a:r>
              <a:rPr lang="fr-BE" sz="2400" dirty="0" err="1">
                <a:solidFill>
                  <a:srgbClr val="FFC000"/>
                </a:solidFill>
              </a:rPr>
              <a:t>terms</a:t>
            </a:r>
            <a:r>
              <a:rPr lang="fr-BE" sz="2400" dirty="0">
                <a:solidFill>
                  <a:srgbClr val="FFC000"/>
                </a:solidFill>
              </a:rPr>
              <a:t> of the flutter </a:t>
            </a:r>
            <a:r>
              <a:rPr lang="fr-BE" sz="2400" i="1" dirty="0">
                <a:solidFill>
                  <a:srgbClr val="FFC000"/>
                </a:solidFill>
              </a:rPr>
              <a:t>F</a:t>
            </a:r>
            <a:r>
              <a:rPr lang="fr-BE" sz="2400" dirty="0">
                <a:solidFill>
                  <a:srgbClr val="FFC000"/>
                </a:solidFill>
              </a:rPr>
              <a:t> and </a:t>
            </a:r>
            <a:r>
              <a:rPr lang="fr-BE" sz="2400" dirty="0" err="1">
                <a:solidFill>
                  <a:srgbClr val="FFC000"/>
                </a:solidFill>
              </a:rPr>
              <a:t>take</a:t>
            </a:r>
            <a:r>
              <a:rPr lang="fr-BE" sz="2400" dirty="0">
                <a:solidFill>
                  <a:srgbClr val="FFC000"/>
                </a:solidFill>
              </a:rPr>
              <a:t> out of </a:t>
            </a:r>
            <a:r>
              <a:rPr lang="fr-BE" sz="2400" dirty="0" err="1">
                <a:solidFill>
                  <a:srgbClr val="FFC000"/>
                </a:solidFill>
              </a:rPr>
              <a:t>summation</a:t>
            </a:r>
            <a:r>
              <a:rPr lang="fr-BE" sz="2400" dirty="0">
                <a:solidFill>
                  <a:srgbClr val="FFC000"/>
                </a:solidFill>
              </a:rPr>
              <a:t>.</a:t>
            </a:r>
          </a:p>
          <a:p>
            <a:pPr marL="529200" lvl="1" indent="-457200">
              <a:buClr>
                <a:srgbClr val="0070C0"/>
              </a:buClr>
              <a:buFont typeface="+mj-lt"/>
              <a:buAutoNum type="arabicPeriod"/>
            </a:pPr>
            <a:r>
              <a:rPr lang="fr-BE" sz="2400" dirty="0">
                <a:solidFill>
                  <a:srgbClr val="0070C0"/>
                </a:solidFill>
              </a:rPr>
              <a:t>Express </a:t>
            </a:r>
            <a:r>
              <a:rPr lang="fr-BE" sz="2400" dirty="0" err="1">
                <a:solidFill>
                  <a:srgbClr val="0070C0"/>
                </a:solidFill>
              </a:rPr>
              <a:t>average</a:t>
            </a:r>
            <a:r>
              <a:rPr lang="fr-BE" sz="2400" dirty="0">
                <a:solidFill>
                  <a:srgbClr val="0070C0"/>
                </a:solidFill>
              </a:rPr>
              <a:t> </a:t>
            </a:r>
            <a:r>
              <a:rPr lang="fr-BE" sz="2400" dirty="0" err="1">
                <a:solidFill>
                  <a:srgbClr val="0070C0"/>
                </a:solidFill>
              </a:rPr>
              <a:t>field</a:t>
            </a:r>
            <a:r>
              <a:rPr lang="fr-BE" sz="2400" dirty="0">
                <a:solidFill>
                  <a:srgbClr val="0070C0"/>
                </a:solidFill>
              </a:rPr>
              <a:t> </a:t>
            </a:r>
            <a:r>
              <a:rPr lang="fr-BE" sz="2400" dirty="0" err="1">
                <a:solidFill>
                  <a:srgbClr val="0070C0"/>
                </a:solidFill>
              </a:rPr>
              <a:t>derivatives</a:t>
            </a:r>
            <a:r>
              <a:rPr lang="fr-BE" sz="2400" dirty="0">
                <a:solidFill>
                  <a:srgbClr val="0070C0"/>
                </a:solidFill>
              </a:rPr>
              <a:t> µ’, µ’’, µ’’’ in </a:t>
            </a:r>
            <a:r>
              <a:rPr lang="fr-BE" sz="2400" dirty="0" err="1">
                <a:solidFill>
                  <a:srgbClr val="0070C0"/>
                </a:solidFill>
              </a:rPr>
              <a:t>terms</a:t>
            </a:r>
            <a:r>
              <a:rPr lang="fr-BE" sz="2400" dirty="0">
                <a:solidFill>
                  <a:srgbClr val="0070C0"/>
                </a:solidFill>
              </a:rPr>
              <a:t> of </a:t>
            </a:r>
            <a:r>
              <a:rPr lang="fr-BE" sz="2400" dirty="0" err="1">
                <a:solidFill>
                  <a:srgbClr val="0070C0"/>
                </a:solidFill>
              </a:rPr>
              <a:t>relativistic</a:t>
            </a:r>
            <a:r>
              <a:rPr lang="fr-BE" sz="2400" dirty="0">
                <a:solidFill>
                  <a:srgbClr val="0070C0"/>
                </a:solidFill>
              </a:rPr>
              <a:t> </a:t>
            </a:r>
            <a:r>
              <a:rPr lang="fr-BE" sz="240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fr-BE" sz="2400" dirty="0">
                <a:solidFill>
                  <a:srgbClr val="0070C0"/>
                </a:solidFill>
              </a:rPr>
              <a:t> (</a:t>
            </a:r>
            <a:r>
              <a:rPr lang="fr-BE" sz="2400" dirty="0" err="1">
                <a:solidFill>
                  <a:srgbClr val="0070C0"/>
                </a:solidFill>
              </a:rPr>
              <a:t>perfect</a:t>
            </a:r>
            <a:r>
              <a:rPr lang="fr-BE" sz="2400" dirty="0">
                <a:solidFill>
                  <a:srgbClr val="0070C0"/>
                </a:solidFill>
              </a:rPr>
              <a:t> </a:t>
            </a:r>
            <a:r>
              <a:rPr lang="fr-BE" sz="2400" dirty="0" err="1">
                <a:solidFill>
                  <a:srgbClr val="0070C0"/>
                </a:solidFill>
              </a:rPr>
              <a:t>isochronism</a:t>
            </a:r>
            <a:r>
              <a:rPr lang="fr-BE" sz="2400" dirty="0">
                <a:solidFill>
                  <a:srgbClr val="0070C0"/>
                </a:solidFill>
              </a:rPr>
              <a:t>)</a:t>
            </a:r>
          </a:p>
          <a:p>
            <a:pPr marL="529200" lvl="1" indent="-457200">
              <a:buClr>
                <a:srgbClr val="FFEC44"/>
              </a:buClr>
              <a:buFont typeface="+mj-lt"/>
              <a:buAutoNum type="arabicPeriod"/>
            </a:pPr>
            <a:r>
              <a:rPr lang="fr-BE" sz="2400" dirty="0" err="1">
                <a:solidFill>
                  <a:srgbClr val="FFC000"/>
                </a:solidFill>
              </a:rPr>
              <a:t>Sum</a:t>
            </a:r>
            <a:r>
              <a:rPr lang="fr-BE" sz="2400" dirty="0">
                <a:solidFill>
                  <a:srgbClr val="FFC000"/>
                </a:solidFill>
              </a:rPr>
              <a:t> up the </a:t>
            </a:r>
            <a:r>
              <a:rPr lang="fr-BE" sz="2400" dirty="0" err="1">
                <a:solidFill>
                  <a:srgbClr val="FFC000"/>
                </a:solidFill>
              </a:rPr>
              <a:t>series</a:t>
            </a:r>
            <a:r>
              <a:rPr lang="fr-BE" sz="2400" dirty="0">
                <a:solidFill>
                  <a:srgbClr val="FFC000"/>
                </a:solidFill>
              </a:rPr>
              <a:t> </a:t>
            </a:r>
            <a:r>
              <a:rPr lang="fr-BE" sz="2400" dirty="0" err="1">
                <a:solidFill>
                  <a:srgbClr val="FFC000"/>
                </a:solidFill>
              </a:rPr>
              <a:t>analytically</a:t>
            </a:r>
            <a:r>
              <a:rPr lang="fr-BE" sz="2400" dirty="0">
                <a:solidFill>
                  <a:srgbClr val="FFC000"/>
                </a:solidFill>
              </a:rPr>
              <a:t> </a:t>
            </a:r>
            <a:endParaRPr lang="en-US" sz="2200" b="0" i="0" u="none" strike="noStrike" baseline="0" dirty="0">
              <a:solidFill>
                <a:srgbClr val="00B050"/>
              </a:solidFill>
            </a:endParaRPr>
          </a:p>
          <a:p>
            <a:pPr marL="216000" lvl="1" indent="-2160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800" b="0" i="0" u="none" strike="noStrike" baseline="0" dirty="0">
                <a:solidFill>
                  <a:srgbClr val="00B050"/>
                </a:solidFill>
              </a:rPr>
              <a:t>The </a:t>
            </a:r>
            <a:r>
              <a:rPr lang="fr-BE" sz="2800" dirty="0">
                <a:solidFill>
                  <a:srgbClr val="00B050"/>
                </a:solidFill>
              </a:rPr>
              <a:t>O(f</a:t>
            </a:r>
            <a:r>
              <a:rPr lang="fr-BE" sz="2800" baseline="30000" dirty="0">
                <a:solidFill>
                  <a:srgbClr val="00B050"/>
                </a:solidFill>
              </a:rPr>
              <a:t>2</a:t>
            </a:r>
            <a:r>
              <a:rPr lang="fr-BE" sz="2800" dirty="0">
                <a:solidFill>
                  <a:srgbClr val="00B050"/>
                </a:solidFill>
              </a:rPr>
              <a:t>)-parts </a:t>
            </a:r>
            <a:r>
              <a:rPr lang="en-US" sz="2800" b="0" i="0" u="none" strike="noStrike" baseline="0" dirty="0">
                <a:solidFill>
                  <a:srgbClr val="00B050"/>
                </a:solidFill>
              </a:rPr>
              <a:t>are thus transformed to </a:t>
            </a:r>
            <a:r>
              <a:rPr lang="fr-BE" sz="2800" b="0" i="0" u="none" strike="noStrike" baseline="0" dirty="0">
                <a:solidFill>
                  <a:srgbClr val="00B050"/>
                </a:solidFill>
              </a:rPr>
              <a:t>the </a:t>
            </a:r>
            <a:r>
              <a:rPr lang="fr-BE" sz="2800" b="0" i="0" u="none" strike="noStrike" baseline="0" dirty="0" err="1">
                <a:solidFill>
                  <a:srgbClr val="00B050"/>
                </a:solidFill>
              </a:rPr>
              <a:t>simpler</a:t>
            </a:r>
            <a:r>
              <a:rPr lang="fr-BE" sz="2800" b="0" i="0" u="none" strike="noStrike" baseline="0" dirty="0">
                <a:solidFill>
                  <a:srgbClr val="00B050"/>
                </a:solidFill>
              </a:rPr>
              <a:t> </a:t>
            </a:r>
            <a:r>
              <a:rPr lang="fr-BE" sz="2800" b="0" i="0" u="none" strike="noStrike" baseline="0" dirty="0" err="1">
                <a:solidFill>
                  <a:srgbClr val="00B050"/>
                </a:solidFill>
              </a:rPr>
              <a:t>form</a:t>
            </a:r>
            <a:r>
              <a:rPr lang="fr-BE" sz="2800" b="0" i="0" u="none" strike="noStrike" baseline="0" dirty="0">
                <a:solidFill>
                  <a:srgbClr val="00B050"/>
                </a:solidFill>
              </a:rPr>
              <a:t>:</a:t>
            </a:r>
          </a:p>
          <a:p>
            <a:pPr marL="432008" lvl="1" indent="0">
              <a:buNone/>
            </a:pPr>
            <a:endParaRPr lang="fr-BE" sz="1622" dirty="0"/>
          </a:p>
          <a:p>
            <a:pPr marL="889208" lvl="1" indent="-457200">
              <a:buFont typeface="+mj-lt"/>
              <a:buAutoNum type="arabicPeriod"/>
            </a:pPr>
            <a:endParaRPr lang="fr-BE" sz="1622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03514-35FC-4C13-8270-DA1303BAFC2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11425" y="5068912"/>
            <a:ext cx="5982535" cy="895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D12E04-6A4A-4E31-9E89-22B1D9D2C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24" y="5113516"/>
            <a:ext cx="1409897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15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037B6-3F0B-46D0-9773-07A35CDF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12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0865DD-7850-4895-92B9-050C10554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 err="1"/>
              <a:t>Results</a:t>
            </a:r>
            <a:r>
              <a:rPr lang="fr-BE" sz="2800" dirty="0"/>
              <a:t> (horizontal tune)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7413D-7C2C-4B15-9673-4979CD475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10478870" cy="1197978"/>
          </a:xfrm>
        </p:spPr>
        <p:txBody>
          <a:bodyPr>
            <a:normAutofit/>
          </a:bodyPr>
          <a:lstStyle/>
          <a:p>
            <a:endParaRPr lang="fr-BE" sz="2000" dirty="0"/>
          </a:p>
          <a:p>
            <a:r>
              <a:rPr lang="fr-BE" sz="2000" dirty="0"/>
              <a:t>Horizontal tune: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83C60F-75B7-4271-A8B4-168D411972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984" t="7551" r="1876" b="4181"/>
          <a:stretch/>
        </p:blipFill>
        <p:spPr>
          <a:xfrm>
            <a:off x="2700000" y="1224000"/>
            <a:ext cx="6228000" cy="115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A1C004-46C5-4AC0-BEAC-7FA6CE6DC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381" y="1487454"/>
            <a:ext cx="1476581" cy="581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8B72E51D-B924-43FF-980C-4AE255C01B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8" r="1661"/>
          <a:stretch/>
        </p:blipFill>
        <p:spPr>
          <a:xfrm>
            <a:off x="161208" y="2683955"/>
            <a:ext cx="5364000" cy="3341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A739DD4-39A9-4FD9-A71E-641B1D41FDD9}"/>
              </a:ext>
            </a:extLst>
          </p:cNvPr>
          <p:cNvSpPr txBox="1">
            <a:spLocks/>
          </p:cNvSpPr>
          <p:nvPr/>
        </p:nvSpPr>
        <p:spPr>
          <a:xfrm>
            <a:off x="5527675" y="2683954"/>
            <a:ext cx="5628005" cy="33419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Clr>
                <a:schemeClr val="accent1"/>
              </a:buClr>
              <a:buFont typeface="Wingdings" pitchFamily="2" charset="2"/>
              <a:buChar char="§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2" indent="0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"/>
              </a:spcBef>
            </a:pPr>
            <a:r>
              <a:rPr lang="fr-BE" sz="2000" dirty="0">
                <a:solidFill>
                  <a:srgbClr val="00B050"/>
                </a:solidFill>
              </a:rPr>
              <a:t>A cyclotron </a:t>
            </a:r>
            <a:r>
              <a:rPr lang="fr-BE" sz="2000" u="sng" dirty="0">
                <a:solidFill>
                  <a:srgbClr val="00B050"/>
                </a:solidFill>
              </a:rPr>
              <a:t>design </a:t>
            </a:r>
            <a:r>
              <a:rPr lang="fr-BE" sz="2000" u="sng" dirty="0" err="1">
                <a:solidFill>
                  <a:srgbClr val="00B050"/>
                </a:solidFill>
              </a:rPr>
              <a:t>template</a:t>
            </a:r>
            <a:r>
              <a:rPr lang="fr-BE" sz="2000" u="sng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was</a:t>
            </a:r>
            <a:r>
              <a:rPr lang="fr-BE" sz="2000" dirty="0">
                <a:solidFill>
                  <a:srgbClr val="00B050"/>
                </a:solidFill>
              </a:rPr>
              <a:t> made in </a:t>
            </a:r>
            <a:r>
              <a:rPr lang="fr-BE" sz="2000" dirty="0" err="1">
                <a:solidFill>
                  <a:srgbClr val="00B050"/>
                </a:solidFill>
              </a:rPr>
              <a:t>excel</a:t>
            </a:r>
            <a:r>
              <a:rPr lang="fr-BE" sz="2000" dirty="0">
                <a:solidFill>
                  <a:srgbClr val="00B050"/>
                </a:solidFill>
              </a:rPr>
              <a:t>. The first 3 </a:t>
            </a:r>
            <a:r>
              <a:rPr lang="fr-BE" sz="2000" dirty="0" err="1">
                <a:solidFill>
                  <a:srgbClr val="00B050"/>
                </a:solidFill>
              </a:rPr>
              <a:t>columns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pasted</a:t>
            </a:r>
            <a:r>
              <a:rPr lang="fr-BE" sz="2000" dirty="0">
                <a:solidFill>
                  <a:srgbClr val="00B050"/>
                </a:solidFill>
              </a:rPr>
              <a:t> in by the user:</a:t>
            </a:r>
          </a:p>
          <a:p>
            <a:pPr marL="774908" lvl="1" indent="-342900">
              <a:spcBef>
                <a:spcPts val="100"/>
              </a:spcBef>
              <a:buClr>
                <a:srgbClr val="0070C0"/>
              </a:buClr>
              <a:buFont typeface="+mj-lt"/>
              <a:buAutoNum type="arabicPeriod"/>
            </a:pPr>
            <a:r>
              <a:rPr lang="fr-BE" sz="1800" dirty="0">
                <a:solidFill>
                  <a:srgbClr val="0070C0"/>
                </a:solidFill>
              </a:rPr>
              <a:t>radius </a:t>
            </a:r>
            <a:r>
              <a:rPr lang="fr-BE" sz="1800" i="1" dirty="0">
                <a:solidFill>
                  <a:srgbClr val="0070C0"/>
                </a:solidFill>
              </a:rPr>
              <a:t>r</a:t>
            </a:r>
          </a:p>
          <a:p>
            <a:pPr marL="774908" lvl="1" indent="-342900">
              <a:spcBef>
                <a:spcPts val="100"/>
              </a:spcBef>
              <a:buClr>
                <a:srgbClr val="0070C0"/>
              </a:buClr>
              <a:buFont typeface="+mj-lt"/>
              <a:buAutoNum type="arabicPeriod"/>
            </a:pPr>
            <a:r>
              <a:rPr lang="fr-BE" sz="1800" dirty="0">
                <a:solidFill>
                  <a:srgbClr val="0070C0"/>
                </a:solidFill>
              </a:rPr>
              <a:t>flutter </a:t>
            </a:r>
            <a:r>
              <a:rPr lang="fr-BE" sz="1800" i="1" dirty="0">
                <a:solidFill>
                  <a:srgbClr val="0070C0"/>
                </a:solidFill>
              </a:rPr>
              <a:t>F</a:t>
            </a:r>
          </a:p>
          <a:p>
            <a:pPr marL="774908" lvl="1" indent="-342900">
              <a:spcBef>
                <a:spcPts val="100"/>
              </a:spcBef>
              <a:buClr>
                <a:srgbClr val="0070C0"/>
              </a:buClr>
              <a:buFont typeface="+mj-lt"/>
              <a:buAutoNum type="arabicPeriod"/>
            </a:pPr>
            <a:r>
              <a:rPr lang="fr-BE" sz="1800" dirty="0">
                <a:solidFill>
                  <a:srgbClr val="0070C0"/>
                </a:solidFill>
              </a:rPr>
              <a:t>the </a:t>
            </a:r>
            <a:r>
              <a:rPr lang="fr-BE" sz="1800" dirty="0" err="1">
                <a:solidFill>
                  <a:srgbClr val="0070C0"/>
                </a:solidFill>
              </a:rPr>
              <a:t>azimuth</a:t>
            </a:r>
            <a:r>
              <a:rPr lang="fr-BE" sz="1800" dirty="0">
                <a:solidFill>
                  <a:srgbClr val="0070C0"/>
                </a:solidFill>
              </a:rPr>
              <a:t> </a:t>
            </a:r>
            <a:r>
              <a:rPr lang="fr-BE" sz="1800" dirty="0">
                <a:solidFill>
                  <a:srgbClr val="0070C0"/>
                </a:solidFill>
                <a:sym typeface="Symbol" panose="05050102010706020507" pitchFamily="18" charset="2"/>
              </a:rPr>
              <a:t> </a:t>
            </a:r>
            <a:r>
              <a:rPr lang="fr-BE" sz="1800" dirty="0">
                <a:solidFill>
                  <a:srgbClr val="0070C0"/>
                </a:solidFill>
              </a:rPr>
              <a:t>of the center of the </a:t>
            </a:r>
            <a:r>
              <a:rPr lang="fr-BE" sz="1800" dirty="0" err="1">
                <a:solidFill>
                  <a:srgbClr val="0070C0"/>
                </a:solidFill>
              </a:rPr>
              <a:t>magnetic</a:t>
            </a:r>
            <a:r>
              <a:rPr lang="fr-BE" sz="1800" dirty="0">
                <a:solidFill>
                  <a:srgbClr val="0070C0"/>
                </a:solidFill>
              </a:rPr>
              <a:t> </a:t>
            </a:r>
            <a:r>
              <a:rPr lang="fr-BE" sz="1800" dirty="0" err="1">
                <a:solidFill>
                  <a:srgbClr val="0070C0"/>
                </a:solidFill>
              </a:rPr>
              <a:t>sector</a:t>
            </a:r>
            <a:endParaRPr lang="fr-BE" sz="1800" dirty="0">
              <a:solidFill>
                <a:srgbClr val="0070C0"/>
              </a:solidFill>
            </a:endParaRPr>
          </a:p>
          <a:p>
            <a:pPr>
              <a:spcBef>
                <a:spcPts val="100"/>
              </a:spcBef>
            </a:pPr>
            <a:r>
              <a:rPr lang="fr-BE" sz="2000" dirty="0">
                <a:solidFill>
                  <a:srgbClr val="00B050"/>
                </a:solidFill>
                <a:sym typeface="Symbol" panose="05050102010706020507" pitchFamily="18" charset="2"/>
              </a:rPr>
              <a:t>And </a:t>
            </a:r>
            <a:r>
              <a:rPr lang="fr-BE" sz="2000" dirty="0" err="1">
                <a:solidFill>
                  <a:srgbClr val="00B050"/>
                </a:solidFill>
                <a:sym typeface="Symbol" panose="05050102010706020507" pitchFamily="18" charset="2"/>
              </a:rPr>
              <a:t>three</a:t>
            </a:r>
            <a:r>
              <a:rPr lang="fr-BE" sz="2000" dirty="0">
                <a:solidFill>
                  <a:srgbClr val="00B050"/>
                </a:solidFill>
                <a:sym typeface="Symbol" panose="05050102010706020507" pitchFamily="18" charset="2"/>
              </a:rPr>
              <a:t> constants:</a:t>
            </a:r>
          </a:p>
          <a:p>
            <a:pPr marL="774908" lvl="1" indent="-342900">
              <a:spcBef>
                <a:spcPts val="100"/>
              </a:spcBef>
              <a:buClr>
                <a:srgbClr val="0070C0"/>
              </a:buClr>
              <a:buFont typeface="+mj-lt"/>
              <a:buAutoNum type="arabicPeriod"/>
            </a:pPr>
            <a:r>
              <a:rPr lang="fr-BE" sz="1800" dirty="0">
                <a:solidFill>
                  <a:srgbClr val="0070C0"/>
                </a:solidFill>
                <a:sym typeface="Symbol" panose="05050102010706020507" pitchFamily="18" charset="2"/>
              </a:rPr>
              <a:t>the </a:t>
            </a:r>
            <a:r>
              <a:rPr lang="fr-BE" sz="1800" dirty="0" err="1">
                <a:solidFill>
                  <a:srgbClr val="0070C0"/>
                </a:solidFill>
                <a:sym typeface="Symbol" panose="05050102010706020507" pitchFamily="18" charset="2"/>
              </a:rPr>
              <a:t>number</a:t>
            </a:r>
            <a:r>
              <a:rPr lang="fr-BE" sz="1800" dirty="0">
                <a:solidFill>
                  <a:srgbClr val="0070C0"/>
                </a:solidFill>
                <a:sym typeface="Symbol" panose="05050102010706020507" pitchFamily="18" charset="2"/>
              </a:rPr>
              <a:t> of </a:t>
            </a:r>
            <a:r>
              <a:rPr lang="fr-BE" sz="1800" dirty="0" err="1">
                <a:solidFill>
                  <a:srgbClr val="0070C0"/>
                </a:solidFill>
                <a:sym typeface="Symbol" panose="05050102010706020507" pitchFamily="18" charset="2"/>
              </a:rPr>
              <a:t>sectors</a:t>
            </a:r>
            <a:r>
              <a:rPr lang="fr-BE" sz="18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1800" i="1" dirty="0">
                <a:solidFill>
                  <a:srgbClr val="0070C0"/>
                </a:solidFill>
                <a:sym typeface="Symbol" panose="05050102010706020507" pitchFamily="18" charset="2"/>
              </a:rPr>
              <a:t>N</a:t>
            </a:r>
          </a:p>
          <a:p>
            <a:pPr marL="774908" lvl="1" indent="-342900">
              <a:spcBef>
                <a:spcPts val="100"/>
              </a:spcBef>
              <a:buClr>
                <a:srgbClr val="0070C0"/>
              </a:buClr>
              <a:buFont typeface="+mj-lt"/>
              <a:buAutoNum type="arabicPeriod"/>
            </a:pPr>
            <a:r>
              <a:rPr lang="fr-BE" sz="1800" dirty="0">
                <a:solidFill>
                  <a:srgbClr val="0070C0"/>
                </a:solidFill>
                <a:sym typeface="Symbol" panose="05050102010706020507" pitchFamily="18" charset="2"/>
              </a:rPr>
              <a:t>the </a:t>
            </a:r>
            <a:r>
              <a:rPr lang="fr-BE" sz="1800" dirty="0" err="1">
                <a:solidFill>
                  <a:srgbClr val="0070C0"/>
                </a:solidFill>
                <a:sym typeface="Symbol" panose="05050102010706020507" pitchFamily="18" charset="2"/>
              </a:rPr>
              <a:t>particle</a:t>
            </a:r>
            <a:r>
              <a:rPr lang="fr-BE" sz="18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1800" dirty="0" err="1">
                <a:solidFill>
                  <a:srgbClr val="0070C0"/>
                </a:solidFill>
                <a:sym typeface="Symbol" panose="05050102010706020507" pitchFamily="18" charset="2"/>
              </a:rPr>
              <a:t>revolution</a:t>
            </a:r>
            <a:r>
              <a:rPr lang="fr-BE" sz="18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1800" dirty="0" err="1">
                <a:solidFill>
                  <a:srgbClr val="0070C0"/>
                </a:solidFill>
                <a:sym typeface="Symbol" panose="05050102010706020507" pitchFamily="18" charset="2"/>
              </a:rPr>
              <a:t>frequency</a:t>
            </a:r>
            <a:r>
              <a:rPr lang="fr-BE" sz="18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1800" i="1" dirty="0" err="1">
                <a:solidFill>
                  <a:srgbClr val="0070C0"/>
                </a:solidFill>
                <a:sym typeface="Symbol" panose="05050102010706020507" pitchFamily="18" charset="2"/>
              </a:rPr>
              <a:t>f</a:t>
            </a:r>
            <a:r>
              <a:rPr lang="fr-BE" sz="1800" baseline="-25000" dirty="0" err="1">
                <a:solidFill>
                  <a:srgbClr val="0070C0"/>
                </a:solidFill>
                <a:sym typeface="Symbol" panose="05050102010706020507" pitchFamily="18" charset="2"/>
              </a:rPr>
              <a:t>rev</a:t>
            </a:r>
            <a:endParaRPr lang="fr-BE" sz="1800" baseline="-250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marL="774908" lvl="1" indent="-342900">
              <a:spcBef>
                <a:spcPts val="100"/>
              </a:spcBef>
              <a:buClr>
                <a:srgbClr val="0070C0"/>
              </a:buClr>
              <a:buFont typeface="+mj-lt"/>
              <a:buAutoNum type="arabicPeriod"/>
            </a:pPr>
            <a:r>
              <a:rPr lang="fr-BE" sz="1800" dirty="0">
                <a:solidFill>
                  <a:srgbClr val="0070C0"/>
                </a:solidFill>
                <a:sym typeface="Symbol" panose="05050102010706020507" pitchFamily="18" charset="2"/>
              </a:rPr>
              <a:t>the central </a:t>
            </a:r>
            <a:r>
              <a:rPr lang="fr-BE" sz="1800" dirty="0" err="1">
                <a:solidFill>
                  <a:srgbClr val="0070C0"/>
                </a:solidFill>
                <a:sym typeface="Symbol" panose="05050102010706020507" pitchFamily="18" charset="2"/>
              </a:rPr>
              <a:t>field</a:t>
            </a:r>
            <a:r>
              <a:rPr lang="fr-BE" sz="18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1800" i="1" dirty="0">
                <a:solidFill>
                  <a:srgbClr val="0070C0"/>
                </a:solidFill>
                <a:sym typeface="Symbol" panose="05050102010706020507" pitchFamily="18" charset="2"/>
              </a:rPr>
              <a:t>B</a:t>
            </a:r>
            <a:r>
              <a:rPr lang="fr-BE" sz="1800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0</a:t>
            </a:r>
          </a:p>
          <a:p>
            <a:pPr>
              <a:spcBef>
                <a:spcPts val="100"/>
              </a:spcBef>
            </a:pPr>
            <a:r>
              <a:rPr lang="fr-BE" sz="2000" dirty="0">
                <a:solidFill>
                  <a:srgbClr val="00B050"/>
                </a:solidFill>
              </a:rPr>
              <a:t>The </a:t>
            </a:r>
            <a:r>
              <a:rPr lang="fr-BE" sz="2000" dirty="0" err="1">
                <a:solidFill>
                  <a:srgbClr val="00B050"/>
                </a:solidFill>
              </a:rPr>
              <a:t>template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calculates</a:t>
            </a:r>
            <a:r>
              <a:rPr lang="fr-BE" sz="2000" dirty="0">
                <a:solidFill>
                  <a:srgbClr val="00B050"/>
                </a:solidFill>
              </a:rPr>
              <a:t> all </a:t>
            </a:r>
            <a:r>
              <a:rPr lang="fr-BE" sz="2000" dirty="0" err="1">
                <a:solidFill>
                  <a:srgbClr val="00B050"/>
                </a:solidFill>
              </a:rPr>
              <a:t>results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derived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here</a:t>
            </a:r>
            <a:r>
              <a:rPr lang="fr-BE" sz="2000" dirty="0">
                <a:solidFill>
                  <a:srgbClr val="00B050"/>
                </a:solidFill>
              </a:rPr>
              <a:t>:</a:t>
            </a:r>
          </a:p>
          <a:p>
            <a:pPr lvl="1">
              <a:spcBef>
                <a:spcPts val="100"/>
              </a:spcBef>
              <a:buClr>
                <a:srgbClr val="0070C0"/>
              </a:buClr>
            </a:pPr>
            <a:r>
              <a:rPr lang="fr-BE" sz="1800" dirty="0">
                <a:solidFill>
                  <a:srgbClr val="0070C0"/>
                </a:solidFill>
              </a:rPr>
              <a:t>Tunes, </a:t>
            </a:r>
            <a:r>
              <a:rPr lang="fr-BE" sz="1800" dirty="0" err="1">
                <a:solidFill>
                  <a:srgbClr val="0070C0"/>
                </a:solidFill>
              </a:rPr>
              <a:t>resonance</a:t>
            </a:r>
            <a:r>
              <a:rPr lang="fr-BE" sz="1800" dirty="0">
                <a:solidFill>
                  <a:srgbClr val="0070C0"/>
                </a:solidFill>
              </a:rPr>
              <a:t> </a:t>
            </a:r>
            <a:r>
              <a:rPr lang="fr-BE" sz="1800" dirty="0" err="1">
                <a:solidFill>
                  <a:srgbClr val="0070C0"/>
                </a:solidFill>
              </a:rPr>
              <a:t>stopband</a:t>
            </a:r>
            <a:r>
              <a:rPr lang="fr-BE" sz="1800" dirty="0">
                <a:solidFill>
                  <a:srgbClr val="0070C0"/>
                </a:solidFill>
              </a:rPr>
              <a:t>, </a:t>
            </a:r>
            <a:r>
              <a:rPr lang="fr-BE" sz="1800" i="1" dirty="0" err="1">
                <a:solidFill>
                  <a:srgbClr val="0070C0"/>
                </a:solidFill>
              </a:rPr>
              <a:t>B</a:t>
            </a:r>
            <a:r>
              <a:rPr lang="fr-BE" sz="1800" baseline="-25000" dirty="0" err="1">
                <a:solidFill>
                  <a:srgbClr val="0070C0"/>
                </a:solidFill>
              </a:rPr>
              <a:t>iso</a:t>
            </a:r>
            <a:r>
              <a:rPr lang="fr-BE" sz="1800" dirty="0">
                <a:solidFill>
                  <a:srgbClr val="0070C0"/>
                </a:solidFill>
              </a:rPr>
              <a:t>, relation </a:t>
            </a:r>
            <a:r>
              <a:rPr lang="fr-BE" sz="180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fr-BE" sz="1800" dirty="0">
                <a:solidFill>
                  <a:srgbClr val="0070C0"/>
                </a:solidFill>
              </a:rPr>
              <a:t>=</a:t>
            </a:r>
            <a:r>
              <a:rPr lang="fr-BE" sz="180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fr-BE" sz="1800" dirty="0">
                <a:solidFill>
                  <a:srgbClr val="0070C0"/>
                </a:solidFill>
              </a:rPr>
              <a:t>(</a:t>
            </a:r>
            <a:r>
              <a:rPr lang="fr-BE" sz="1800" i="1" dirty="0">
                <a:solidFill>
                  <a:srgbClr val="0070C0"/>
                </a:solidFill>
              </a:rPr>
              <a:t>r</a:t>
            </a:r>
            <a:r>
              <a:rPr lang="fr-BE" sz="1800" dirty="0">
                <a:solidFill>
                  <a:srgbClr val="0070C0"/>
                </a:solidFill>
              </a:rPr>
              <a:t>)</a:t>
            </a:r>
          </a:p>
          <a:p>
            <a:pPr>
              <a:spcBef>
                <a:spcPts val="100"/>
              </a:spcBef>
            </a:pPr>
            <a:endParaRPr lang="fr-BE" sz="1978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69000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054BB66-7CD9-4486-90E8-3E763F143808}"/>
              </a:ext>
            </a:extLst>
          </p:cNvPr>
          <p:cNvSpPr txBox="1"/>
          <p:nvPr/>
        </p:nvSpPr>
        <p:spPr>
          <a:xfrm>
            <a:off x="6578599" y="842952"/>
            <a:ext cx="4131733" cy="830997"/>
          </a:xfrm>
          <a:prstGeom prst="rect">
            <a:avLst/>
          </a:prstGeom>
          <a:solidFill>
            <a:srgbClr val="0070C0">
              <a:alpha val="41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/>
              <a:t>Invited</a:t>
            </a:r>
            <a:r>
              <a:rPr lang="fr-BE" sz="2400" dirty="0"/>
              <a:t> talk THBI1 </a:t>
            </a:r>
          </a:p>
          <a:p>
            <a:pPr algn="ctr"/>
            <a:r>
              <a:rPr lang="fr-BE" sz="2400" dirty="0"/>
              <a:t>by Jerome Mandrillon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C259F3-8957-48A4-98F1-A5D2FDA5D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13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59EC8A-9D86-41A2-9DEC-898E1258C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Benchmark </a:t>
            </a:r>
            <a:r>
              <a:rPr lang="fr-BE" dirty="0" err="1"/>
              <a:t>against</a:t>
            </a:r>
            <a:r>
              <a:rPr lang="fr-BE" dirty="0"/>
              <a:t> IBA/</a:t>
            </a:r>
            <a:r>
              <a:rPr lang="fr-BE" dirty="0" err="1"/>
              <a:t>NHa</a:t>
            </a:r>
            <a:r>
              <a:rPr lang="fr-BE" dirty="0"/>
              <a:t> C400 </a:t>
            </a:r>
            <a:r>
              <a:rPr lang="fr-BE" dirty="0" err="1"/>
              <a:t>carbon</a:t>
            </a:r>
            <a:r>
              <a:rPr lang="fr-BE" dirty="0"/>
              <a:t> </a:t>
            </a:r>
            <a:r>
              <a:rPr lang="fr-BE" dirty="0" err="1"/>
              <a:t>therapy</a:t>
            </a:r>
            <a:r>
              <a:rPr lang="fr-BE" dirty="0"/>
              <a:t> cyclotron (1)</a:t>
            </a:r>
          </a:p>
        </p:txBody>
      </p:sp>
      <p:pic>
        <p:nvPicPr>
          <p:cNvPr id="12" name="Content Placeholder 11" descr="Chart, line chart&#10;&#10;Description automatically generated">
            <a:extLst>
              <a:ext uri="{FF2B5EF4-FFF2-40B4-BE49-F238E27FC236}">
                <a16:creationId xmlns:a16="http://schemas.microsoft.com/office/drawing/2014/main" id="{78D254B1-B5D3-48B7-A091-C8879E2C9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3" y="1717102"/>
            <a:ext cx="10479087" cy="3580959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D7467C-2AA1-4E2A-BFBE-BACA4315FA0B}"/>
              </a:ext>
            </a:extLst>
          </p:cNvPr>
          <p:cNvSpPr txBox="1"/>
          <p:nvPr/>
        </p:nvSpPr>
        <p:spPr>
          <a:xfrm>
            <a:off x="1134137" y="937290"/>
            <a:ext cx="4030927" cy="3540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Harmonic</a:t>
            </a:r>
            <a:r>
              <a:rPr lang="fr-BE" dirty="0"/>
              <a:t> content of the C400 cyclotron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A20627-1169-4170-A187-1BAA9549519A}"/>
              </a:ext>
            </a:extLst>
          </p:cNvPr>
          <p:cNvSpPr txBox="1"/>
          <p:nvPr/>
        </p:nvSpPr>
        <p:spPr>
          <a:xfrm>
            <a:off x="567267" y="1328999"/>
            <a:ext cx="2387600" cy="3540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Harmonic</a:t>
            </a:r>
            <a:r>
              <a:rPr lang="fr-BE" dirty="0"/>
              <a:t> amplitudes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D023B2-829F-4992-8EC6-4BD83EBBC911}"/>
              </a:ext>
            </a:extLst>
          </p:cNvPr>
          <p:cNvSpPr txBox="1"/>
          <p:nvPr/>
        </p:nvSpPr>
        <p:spPr>
          <a:xfrm>
            <a:off x="3372644" y="1328612"/>
            <a:ext cx="2387600" cy="3540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Flutter </a:t>
            </a:r>
            <a:r>
              <a:rPr lang="fr-BE" i="1" dirty="0"/>
              <a:t>F</a:t>
            </a:r>
            <a:r>
              <a:rPr lang="fr-BE" dirty="0"/>
              <a:t> and </a:t>
            </a:r>
            <a:r>
              <a:rPr lang="fr-BE" i="1" dirty="0"/>
              <a:t>F’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071019-5617-4D33-B485-E4486FFE1BE4}"/>
              </a:ext>
            </a:extLst>
          </p:cNvPr>
          <p:cNvSpPr txBox="1"/>
          <p:nvPr/>
        </p:nvSpPr>
        <p:spPr>
          <a:xfrm>
            <a:off x="403622" y="5356316"/>
            <a:ext cx="2714890" cy="6158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Phase-</a:t>
            </a:r>
            <a:r>
              <a:rPr lang="fr-BE" dirty="0" err="1"/>
              <a:t>derivatives</a:t>
            </a:r>
            <a:r>
              <a:rPr lang="fr-BE" dirty="0"/>
              <a:t> </a:t>
            </a:r>
            <a:r>
              <a:rPr lang="fr-BE" i="1" dirty="0" err="1"/>
              <a:t>rd</a:t>
            </a:r>
            <a:r>
              <a:rPr lang="fr-BE" dirty="0" err="1">
                <a:sym typeface="Symbol" panose="05050102010706020507" pitchFamily="18" charset="2"/>
              </a:rPr>
              <a:t></a:t>
            </a:r>
            <a:r>
              <a:rPr lang="fr-BE" i="1" baseline="-25000" dirty="0" err="1">
                <a:sym typeface="Symbol" panose="05050102010706020507" pitchFamily="18" charset="2"/>
              </a:rPr>
              <a:t>n</a:t>
            </a:r>
            <a:r>
              <a:rPr lang="fr-BE" i="1" dirty="0">
                <a:sym typeface="Symbol" panose="05050102010706020507" pitchFamily="18" charset="2"/>
              </a:rPr>
              <a:t>/</a:t>
            </a:r>
            <a:r>
              <a:rPr lang="fr-BE" i="1" dirty="0" err="1">
                <a:sym typeface="Symbol" panose="05050102010706020507" pitchFamily="18" charset="2"/>
              </a:rPr>
              <a:t>dr</a:t>
            </a:r>
            <a:r>
              <a:rPr lang="fr-BE" i="1" dirty="0">
                <a:sym typeface="Symbol" panose="05050102010706020507" pitchFamily="18" charset="2"/>
              </a:rPr>
              <a:t> </a:t>
            </a:r>
            <a:r>
              <a:rPr lang="fr-BE" dirty="0" err="1">
                <a:sym typeface="Symbol" panose="05050102010706020507" pitchFamily="18" charset="2"/>
              </a:rPr>
              <a:t>almost</a:t>
            </a:r>
            <a:r>
              <a:rPr lang="fr-BE" dirty="0">
                <a:sym typeface="Symbol" panose="05050102010706020507" pitchFamily="18" charset="2"/>
              </a:rPr>
              <a:t> </a:t>
            </a:r>
            <a:r>
              <a:rPr lang="fr-BE" dirty="0" err="1">
                <a:sym typeface="Symbol" panose="05050102010706020507" pitchFamily="18" charset="2"/>
              </a:rPr>
              <a:t>independent</a:t>
            </a:r>
            <a:r>
              <a:rPr lang="fr-BE" dirty="0">
                <a:sym typeface="Symbol" panose="05050102010706020507" pitchFamily="18" charset="2"/>
              </a:rPr>
              <a:t> on n</a:t>
            </a:r>
            <a:r>
              <a:rPr lang="fr-BE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D2599B-434E-40A7-A24E-C48665E10A0A}"/>
              </a:ext>
            </a:extLst>
          </p:cNvPr>
          <p:cNvSpPr txBox="1"/>
          <p:nvPr/>
        </p:nvSpPr>
        <p:spPr>
          <a:xfrm>
            <a:off x="3618243" y="5348108"/>
            <a:ext cx="1896401" cy="6158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4 alternatives for </a:t>
            </a:r>
          </a:p>
          <a:p>
            <a:pPr algn="ctr"/>
            <a:r>
              <a:rPr lang="fr-BE" dirty="0">
                <a:sym typeface="Symbol" panose="05050102010706020507" pitchFamily="18" charset="2"/>
              </a:rPr>
              <a:t>’=</a:t>
            </a:r>
            <a:r>
              <a:rPr lang="fr-BE" dirty="0"/>
              <a:t> </a:t>
            </a:r>
            <a:r>
              <a:rPr lang="fr-BE" i="1" dirty="0"/>
              <a:t>rd</a:t>
            </a:r>
            <a:r>
              <a:rPr lang="fr-BE" dirty="0">
                <a:sym typeface="Symbol" panose="05050102010706020507" pitchFamily="18" charset="2"/>
              </a:rPr>
              <a:t></a:t>
            </a:r>
            <a:r>
              <a:rPr lang="fr-BE" i="1" dirty="0">
                <a:sym typeface="Symbol" panose="05050102010706020507" pitchFamily="18" charset="2"/>
              </a:rPr>
              <a:t>/</a:t>
            </a:r>
            <a:r>
              <a:rPr lang="fr-BE" i="1" dirty="0" err="1">
                <a:sym typeface="Symbol" panose="05050102010706020507" pitchFamily="18" charset="2"/>
              </a:rPr>
              <a:t>dr</a:t>
            </a:r>
            <a:r>
              <a:rPr lang="fr-BE" i="1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EC5D5D-19C8-4F01-BDCA-DDB76372469F}"/>
              </a:ext>
            </a:extLst>
          </p:cNvPr>
          <p:cNvSpPr txBox="1"/>
          <p:nvPr/>
        </p:nvSpPr>
        <p:spPr>
          <a:xfrm>
            <a:off x="1263804" y="2528112"/>
            <a:ext cx="1524001" cy="3540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H4 dominant</a:t>
            </a:r>
          </a:p>
        </p:txBody>
      </p:sp>
    </p:spTree>
    <p:extLst>
      <p:ext uri="{BB962C8B-B14F-4D97-AF65-F5344CB8AC3E}">
        <p14:creationId xmlns:p14="http://schemas.microsoft.com/office/powerpoint/2010/main" val="386110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C259F3-8957-48A4-98F1-A5D2FDA5D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14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59EC8A-9D86-41A2-9DEC-898E1258C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Benchmark </a:t>
            </a:r>
            <a:r>
              <a:rPr lang="fr-BE" dirty="0" err="1"/>
              <a:t>against</a:t>
            </a:r>
            <a:r>
              <a:rPr lang="fr-BE" dirty="0"/>
              <a:t> IBA/</a:t>
            </a:r>
            <a:r>
              <a:rPr lang="fr-BE" dirty="0" err="1"/>
              <a:t>NHa</a:t>
            </a:r>
            <a:r>
              <a:rPr lang="fr-BE" dirty="0"/>
              <a:t> C400 </a:t>
            </a:r>
            <a:r>
              <a:rPr lang="fr-BE" dirty="0" err="1"/>
              <a:t>carbon</a:t>
            </a:r>
            <a:r>
              <a:rPr lang="fr-BE" dirty="0"/>
              <a:t> </a:t>
            </a:r>
            <a:r>
              <a:rPr lang="fr-BE" dirty="0" err="1"/>
              <a:t>therapy</a:t>
            </a:r>
            <a:r>
              <a:rPr lang="fr-BE" dirty="0"/>
              <a:t> cyclotron (2)</a:t>
            </a:r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276CE090-0930-4C46-A64D-3F6CCDF88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22" y="1628766"/>
            <a:ext cx="9174569" cy="276262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6CDC70-E96B-4457-84DD-0C31F95DD736}"/>
              </a:ext>
            </a:extLst>
          </p:cNvPr>
          <p:cNvSpPr txBox="1"/>
          <p:nvPr/>
        </p:nvSpPr>
        <p:spPr>
          <a:xfrm>
            <a:off x="4948947" y="968715"/>
            <a:ext cx="1223253" cy="3540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radial tune</a:t>
            </a:r>
            <a:endParaRPr lang="fr-BE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F2599A-2611-447F-BB5B-9C7B3088E80B}"/>
              </a:ext>
            </a:extLst>
          </p:cNvPr>
          <p:cNvSpPr txBox="1"/>
          <p:nvPr/>
        </p:nvSpPr>
        <p:spPr>
          <a:xfrm>
            <a:off x="2183940" y="1178040"/>
            <a:ext cx="2134435" cy="3540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Total: 1+</a:t>
            </a:r>
            <a:r>
              <a:rPr lang="fr-BE" dirty="0">
                <a:latin typeface="Symbol" panose="05050102010706020507" pitchFamily="18" charset="2"/>
              </a:rPr>
              <a:t>m</a:t>
            </a:r>
            <a:r>
              <a:rPr lang="fr-BE" dirty="0"/>
              <a:t>’+</a:t>
            </a:r>
            <a:r>
              <a:rPr lang="fr-BE" i="1" dirty="0"/>
              <a:t>F</a:t>
            </a:r>
            <a:r>
              <a:rPr lang="fr-BE" dirty="0"/>
              <a:t>-terms</a:t>
            </a:r>
            <a:endParaRPr lang="fr-BE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79B80B-598B-44D9-9522-DE2649B83F66}"/>
              </a:ext>
            </a:extLst>
          </p:cNvPr>
          <p:cNvSpPr txBox="1"/>
          <p:nvPr/>
        </p:nvSpPr>
        <p:spPr>
          <a:xfrm>
            <a:off x="7202115" y="1178040"/>
            <a:ext cx="1575260" cy="3540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i="1" dirty="0"/>
              <a:t>F</a:t>
            </a:r>
            <a:r>
              <a:rPr lang="fr-BE" dirty="0"/>
              <a:t>-</a:t>
            </a:r>
            <a:r>
              <a:rPr lang="fr-BE" dirty="0" err="1"/>
              <a:t>terms</a:t>
            </a:r>
            <a:r>
              <a:rPr lang="fr-BE" dirty="0"/>
              <a:t> </a:t>
            </a:r>
            <a:r>
              <a:rPr lang="fr-BE" dirty="0" err="1"/>
              <a:t>only</a:t>
            </a:r>
            <a:endParaRPr lang="fr-BE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2AA3EF-6BF8-4986-B178-5372BE1BCBB2}"/>
              </a:ext>
            </a:extLst>
          </p:cNvPr>
          <p:cNvSpPr txBox="1"/>
          <p:nvPr/>
        </p:nvSpPr>
        <p:spPr>
          <a:xfrm>
            <a:off x="570706" y="4503949"/>
            <a:ext cx="10032999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69BE28"/>
              </a:buClr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rgbClr val="00B050"/>
                </a:solidFill>
              </a:rPr>
              <a:t>Good agreement </a:t>
            </a:r>
            <a:r>
              <a:rPr lang="fr-BE" sz="2000" dirty="0" err="1">
                <a:solidFill>
                  <a:srgbClr val="00B050"/>
                </a:solidFill>
              </a:rPr>
              <a:t>between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closed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orbit</a:t>
            </a:r>
            <a:r>
              <a:rPr lang="fr-BE" sz="2000" dirty="0">
                <a:solidFill>
                  <a:srgbClr val="00B050"/>
                </a:solidFill>
              </a:rPr>
              <a:t> code (CO)  and </a:t>
            </a:r>
            <a:r>
              <a:rPr lang="fr-BE" sz="2000" dirty="0" err="1">
                <a:solidFill>
                  <a:srgbClr val="00B050"/>
                </a:solidFill>
              </a:rPr>
              <a:t>analytical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results</a:t>
            </a:r>
            <a:r>
              <a:rPr lang="fr-BE" sz="2000" dirty="0">
                <a:solidFill>
                  <a:srgbClr val="00B050"/>
                </a:solidFill>
              </a:rPr>
              <a:t> for the « F-</a:t>
            </a:r>
            <a:r>
              <a:rPr lang="fr-BE" sz="2000" dirty="0" err="1">
                <a:solidFill>
                  <a:srgbClr val="00B050"/>
                </a:solidFill>
              </a:rPr>
              <a:t>terms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only</a:t>
            </a:r>
            <a:r>
              <a:rPr lang="fr-BE" sz="2000" dirty="0">
                <a:solidFill>
                  <a:srgbClr val="00B050"/>
                </a:solidFill>
              </a:rPr>
              <a:t> » case on the right </a:t>
            </a:r>
            <a:r>
              <a:rPr lang="fr-BE" sz="2000" dirty="0" err="1">
                <a:solidFill>
                  <a:srgbClr val="00B050"/>
                </a:solidFill>
              </a:rPr>
              <a:t>give</a:t>
            </a:r>
            <a:r>
              <a:rPr lang="fr-BE" sz="2000" dirty="0">
                <a:solidFill>
                  <a:srgbClr val="00B050"/>
                </a:solidFill>
              </a:rPr>
              <a:t> confidence in </a:t>
            </a:r>
            <a:r>
              <a:rPr lang="fr-BE" sz="2000" dirty="0" err="1">
                <a:solidFill>
                  <a:srgbClr val="00B050"/>
                </a:solidFill>
              </a:rPr>
              <a:t>correctness</a:t>
            </a:r>
            <a:r>
              <a:rPr lang="fr-BE" sz="2000" dirty="0">
                <a:solidFill>
                  <a:srgbClr val="00B050"/>
                </a:solidFill>
              </a:rPr>
              <a:t> of </a:t>
            </a:r>
            <a:r>
              <a:rPr lang="fr-BE" sz="2000" dirty="0" err="1">
                <a:solidFill>
                  <a:srgbClr val="00B050"/>
                </a:solidFill>
              </a:rPr>
              <a:t>our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approach</a:t>
            </a:r>
            <a:endParaRPr lang="fr-BE" sz="2000" dirty="0">
              <a:solidFill>
                <a:srgbClr val="00B050"/>
              </a:solidFill>
            </a:endParaRP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rgbClr val="0070C0"/>
                </a:solidFill>
              </a:rPr>
              <a:t>The non-</a:t>
            </a:r>
            <a:r>
              <a:rPr lang="fr-BE" sz="2000" dirty="0" err="1">
                <a:solidFill>
                  <a:srgbClr val="0070C0"/>
                </a:solidFill>
              </a:rPr>
              <a:t>relativistic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approach</a:t>
            </a:r>
            <a:r>
              <a:rPr lang="fr-BE" sz="2000" dirty="0">
                <a:solidFill>
                  <a:srgbClr val="0070C0"/>
                </a:solidFill>
              </a:rPr>
              <a:t> (as </a:t>
            </a:r>
            <a:r>
              <a:rPr lang="fr-BE" sz="2000" dirty="0" err="1">
                <a:solidFill>
                  <a:srgbClr val="0070C0"/>
                </a:solidFill>
              </a:rPr>
              <a:t>used</a:t>
            </a:r>
            <a:r>
              <a:rPr lang="fr-BE" sz="2000" dirty="0">
                <a:solidFill>
                  <a:srgbClr val="0070C0"/>
                </a:solidFill>
              </a:rPr>
              <a:t> in HV-</a:t>
            </a:r>
            <a:r>
              <a:rPr lang="fr-BE" sz="2000" dirty="0" err="1">
                <a:solidFill>
                  <a:srgbClr val="0070C0"/>
                </a:solidFill>
              </a:rPr>
              <a:t>paper</a:t>
            </a:r>
            <a:r>
              <a:rPr lang="fr-BE" sz="2000" dirty="0">
                <a:solidFill>
                  <a:srgbClr val="0070C0"/>
                </a:solidFill>
              </a:rPr>
              <a:t>) </a:t>
            </a:r>
            <a:r>
              <a:rPr lang="fr-BE" sz="2000" dirty="0" err="1">
                <a:solidFill>
                  <a:srgbClr val="0070C0"/>
                </a:solidFill>
              </a:rPr>
              <a:t>is</a:t>
            </a:r>
            <a:r>
              <a:rPr lang="fr-BE" sz="2000" dirty="0">
                <a:solidFill>
                  <a:srgbClr val="0070C0"/>
                </a:solidFill>
              </a:rPr>
              <a:t> not </a:t>
            </a:r>
            <a:r>
              <a:rPr lang="fr-BE" sz="2000" dirty="0" err="1">
                <a:solidFill>
                  <a:srgbClr val="0070C0"/>
                </a:solidFill>
              </a:rPr>
              <a:t>precise</a:t>
            </a:r>
            <a:r>
              <a:rPr lang="fr-BE" sz="2000" dirty="0">
                <a:solidFill>
                  <a:srgbClr val="0070C0"/>
                </a:solidFill>
              </a:rPr>
              <a:t> at </a:t>
            </a:r>
            <a:r>
              <a:rPr lang="fr-BE" sz="2000" dirty="0" err="1">
                <a:solidFill>
                  <a:srgbClr val="0070C0"/>
                </a:solidFill>
              </a:rPr>
              <a:t>higher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energies</a:t>
            </a:r>
            <a:r>
              <a:rPr lang="fr-BE" sz="2000" dirty="0">
                <a:solidFill>
                  <a:srgbClr val="0070C0"/>
                </a:solidFill>
              </a:rPr>
              <a:t> and </a:t>
            </a:r>
            <a:r>
              <a:rPr lang="fr-BE" sz="2000" dirty="0" err="1">
                <a:solidFill>
                  <a:srgbClr val="0070C0"/>
                </a:solidFill>
              </a:rPr>
              <a:t>therefore</a:t>
            </a:r>
            <a:r>
              <a:rPr lang="fr-BE" sz="2000" dirty="0">
                <a:solidFill>
                  <a:srgbClr val="0070C0"/>
                </a:solidFill>
              </a:rPr>
              <a:t> not good </a:t>
            </a:r>
            <a:r>
              <a:rPr lang="fr-BE" sz="2000" dirty="0" err="1">
                <a:solidFill>
                  <a:srgbClr val="0070C0"/>
                </a:solidFill>
              </a:rPr>
              <a:t>enough</a:t>
            </a:r>
            <a:r>
              <a:rPr lang="fr-BE" sz="2000" dirty="0">
                <a:solidFill>
                  <a:srgbClr val="0070C0"/>
                </a:solidFill>
              </a:rPr>
              <a:t> to </a:t>
            </a:r>
            <a:r>
              <a:rPr lang="fr-BE" sz="2000" dirty="0" err="1">
                <a:solidFill>
                  <a:srgbClr val="0070C0"/>
                </a:solidFill>
              </a:rPr>
              <a:t>predict</a:t>
            </a:r>
            <a:r>
              <a:rPr lang="fr-BE" sz="2000" dirty="0">
                <a:solidFill>
                  <a:srgbClr val="0070C0"/>
                </a:solidFill>
              </a:rPr>
              <a:t> the 2</a:t>
            </a:r>
            <a:r>
              <a:rPr lang="fr-BE" sz="2000" dirty="0">
                <a:solidFill>
                  <a:srgbClr val="0070C0"/>
                </a:solidFill>
                <a:latin typeface="Symbol" panose="05050102010706020507" pitchFamily="18" charset="2"/>
              </a:rPr>
              <a:t>n</a:t>
            </a:r>
            <a:r>
              <a:rPr lang="fr-BE" sz="2000" baseline="-25000" dirty="0">
                <a:solidFill>
                  <a:srgbClr val="0070C0"/>
                </a:solidFill>
              </a:rPr>
              <a:t>r</a:t>
            </a:r>
            <a:r>
              <a:rPr lang="fr-BE" sz="2000" dirty="0">
                <a:solidFill>
                  <a:srgbClr val="0070C0"/>
                </a:solidFill>
              </a:rPr>
              <a:t>=</a:t>
            </a:r>
            <a:r>
              <a:rPr lang="fr-BE" sz="2000" i="1" dirty="0">
                <a:solidFill>
                  <a:srgbClr val="0070C0"/>
                </a:solidFill>
              </a:rPr>
              <a:t>N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resonance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stopband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accurately</a:t>
            </a:r>
            <a:endParaRPr lang="fr-BE" sz="2000" baseline="-25000" dirty="0">
              <a:solidFill>
                <a:srgbClr val="0070C0"/>
              </a:solidFill>
            </a:endParaRP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91053BBD-829A-4BDE-9017-AE47592CF2A7}"/>
              </a:ext>
            </a:extLst>
          </p:cNvPr>
          <p:cNvSpPr/>
          <p:nvPr/>
        </p:nvSpPr>
        <p:spPr>
          <a:xfrm>
            <a:off x="9417743" y="2611120"/>
            <a:ext cx="312589" cy="956733"/>
          </a:xfrm>
          <a:prstGeom prst="upDownArrow">
            <a:avLst/>
          </a:prstGeom>
          <a:solidFill>
            <a:srgbClr val="FF0000">
              <a:alpha val="48000"/>
            </a:srgbClr>
          </a:solidFill>
          <a:ln>
            <a:solidFill>
              <a:srgbClr val="FFEC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4300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ED99D3-4687-4E31-970D-9842B6463650}"/>
              </a:ext>
            </a:extLst>
          </p:cNvPr>
          <p:cNvSpPr txBox="1"/>
          <p:nvPr/>
        </p:nvSpPr>
        <p:spPr>
          <a:xfrm>
            <a:off x="5206997" y="3691467"/>
            <a:ext cx="5875870" cy="1924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The EO </a:t>
            </a:r>
            <a:r>
              <a:rPr lang="fr-BE" dirty="0" err="1"/>
              <a:t>is</a:t>
            </a:r>
            <a:r>
              <a:rPr lang="fr-BE" dirty="0"/>
              <a:t> not a </a:t>
            </a:r>
            <a:r>
              <a:rPr lang="fr-BE" dirty="0" err="1"/>
              <a:t>circle</a:t>
            </a:r>
            <a:r>
              <a:rPr lang="fr-BE" dirty="0"/>
              <a:t>: </a:t>
            </a:r>
            <a:r>
              <a:rPr lang="fr-BE" dirty="0" err="1"/>
              <a:t>this</a:t>
            </a:r>
            <a:r>
              <a:rPr lang="fr-BE" dirty="0"/>
              <a:t> changes the  pole face angles at the </a:t>
            </a:r>
            <a:r>
              <a:rPr lang="fr-BE" dirty="0" err="1"/>
              <a:t>sector</a:t>
            </a:r>
            <a:r>
              <a:rPr lang="fr-BE" dirty="0"/>
              <a:t> entrance and exit. </a:t>
            </a:r>
            <a:r>
              <a:rPr lang="fr-BE" dirty="0" err="1"/>
              <a:t>We</a:t>
            </a:r>
            <a:r>
              <a:rPr lang="fr-BE" dirty="0"/>
              <a:t> can correct for </a:t>
            </a:r>
            <a:r>
              <a:rPr lang="fr-BE" dirty="0" err="1"/>
              <a:t>this</a:t>
            </a:r>
            <a:r>
              <a:rPr lang="fr-BE" dirty="0"/>
              <a:t>.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This </a:t>
            </a:r>
            <a:r>
              <a:rPr lang="fr-BE" dirty="0" err="1"/>
              <a:t>gives</a:t>
            </a:r>
            <a:r>
              <a:rPr lang="fr-BE" dirty="0"/>
              <a:t> the black </a:t>
            </a:r>
            <a:r>
              <a:rPr lang="fr-BE" dirty="0" err="1"/>
              <a:t>curve</a:t>
            </a:r>
            <a:r>
              <a:rPr lang="fr-BE" dirty="0"/>
              <a:t>, </a:t>
            </a:r>
            <a:r>
              <a:rPr lang="fr-BE" dirty="0" err="1"/>
              <a:t>which</a:t>
            </a:r>
            <a:r>
              <a:rPr lang="fr-BE" dirty="0"/>
              <a:t> </a:t>
            </a:r>
            <a:r>
              <a:rPr lang="fr-BE" dirty="0" err="1"/>
              <a:t>agrees</a:t>
            </a:r>
            <a:r>
              <a:rPr lang="fr-BE" dirty="0"/>
              <a:t> </a:t>
            </a:r>
            <a:r>
              <a:rPr lang="fr-BE" dirty="0" err="1"/>
              <a:t>very</a:t>
            </a:r>
            <a:r>
              <a:rPr lang="fr-BE" dirty="0"/>
              <a:t> </a:t>
            </a:r>
            <a:r>
              <a:rPr lang="fr-BE" dirty="0" err="1"/>
              <a:t>well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CO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32EA26-4AF0-4A3B-9161-1DB7D089CC2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30371" y="2979824"/>
            <a:ext cx="2267266" cy="790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037B6-3F0B-46D0-9773-07A35CDF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15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0865DD-7850-4895-92B9-050C10554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 err="1"/>
              <a:t>Results</a:t>
            </a:r>
            <a:r>
              <a:rPr lang="fr-BE" sz="2800" dirty="0"/>
              <a:t> (vertical tune)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7413D-7C2C-4B15-9673-4979CD475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87" y="1232583"/>
            <a:ext cx="4979264" cy="1730750"/>
          </a:xfrm>
        </p:spPr>
        <p:txBody>
          <a:bodyPr>
            <a:normAutofit/>
          </a:bodyPr>
          <a:lstStyle/>
          <a:p>
            <a:r>
              <a:rPr lang="fr-BE" sz="2000" dirty="0"/>
              <a:t>The vertical tune </a:t>
            </a:r>
            <a:r>
              <a:rPr lang="fr-BE" sz="2000" dirty="0" err="1"/>
              <a:t>is</a:t>
            </a:r>
            <a:r>
              <a:rPr lang="fr-BE" sz="2000" dirty="0"/>
              <a:t> </a:t>
            </a:r>
            <a:r>
              <a:rPr lang="fr-BE" sz="2000" dirty="0" err="1"/>
              <a:t>very</a:t>
            </a:r>
            <a:r>
              <a:rPr lang="fr-BE" sz="2000" dirty="0"/>
              <a:t> sensitive to the </a:t>
            </a:r>
            <a:r>
              <a:rPr lang="fr-BE" sz="2000" dirty="0" err="1"/>
              <a:t>precise</a:t>
            </a:r>
            <a:r>
              <a:rPr lang="fr-BE" sz="2000" dirty="0"/>
              <a:t> </a:t>
            </a:r>
            <a:r>
              <a:rPr lang="fr-BE" sz="2000" dirty="0" err="1"/>
              <a:t>definition</a:t>
            </a:r>
            <a:r>
              <a:rPr lang="fr-BE" sz="2000" dirty="0"/>
              <a:t> of the </a:t>
            </a:r>
            <a:r>
              <a:rPr lang="fr-BE" sz="2000" dirty="0" err="1"/>
              <a:t>harmonic</a:t>
            </a:r>
            <a:r>
              <a:rPr lang="fr-BE" sz="2000" dirty="0"/>
              <a:t> phase </a:t>
            </a:r>
            <a:r>
              <a:rPr lang="fr-BE" sz="2000" dirty="0" err="1"/>
              <a:t>derivative</a:t>
            </a:r>
            <a:r>
              <a:rPr lang="fr-BE" sz="2000" dirty="0"/>
              <a:t> </a:t>
            </a:r>
            <a:r>
              <a:rPr lang="fr-BE" sz="2100" dirty="0">
                <a:sym typeface="Symbol" panose="05050102010706020507" pitchFamily="18" charset="2"/>
              </a:rPr>
              <a:t>’=</a:t>
            </a:r>
            <a:r>
              <a:rPr lang="fr-BE" sz="2100" dirty="0"/>
              <a:t> </a:t>
            </a:r>
            <a:r>
              <a:rPr lang="fr-BE" sz="2100" i="1" dirty="0"/>
              <a:t>rd</a:t>
            </a:r>
            <a:r>
              <a:rPr lang="fr-BE" sz="2100" dirty="0">
                <a:sym typeface="Symbol" panose="05050102010706020507" pitchFamily="18" charset="2"/>
              </a:rPr>
              <a:t></a:t>
            </a:r>
            <a:r>
              <a:rPr lang="fr-BE" sz="2100" i="1" dirty="0">
                <a:sym typeface="Symbol" panose="05050102010706020507" pitchFamily="18" charset="2"/>
              </a:rPr>
              <a:t>/</a:t>
            </a:r>
            <a:r>
              <a:rPr lang="fr-BE" sz="2100" i="1" dirty="0" err="1">
                <a:sym typeface="Symbol" panose="05050102010706020507" pitchFamily="18" charset="2"/>
              </a:rPr>
              <a:t>dr</a:t>
            </a:r>
            <a:r>
              <a:rPr lang="fr-BE" sz="2000" dirty="0"/>
              <a:t>. This </a:t>
            </a:r>
            <a:r>
              <a:rPr lang="fr-BE" sz="2000" dirty="0" err="1"/>
              <a:t>is</a:t>
            </a:r>
            <a:r>
              <a:rPr lang="fr-BE" sz="2000" dirty="0"/>
              <a:t> due to the </a:t>
            </a:r>
            <a:r>
              <a:rPr lang="fr-BE" sz="2000" dirty="0" err="1"/>
              <a:t>fact</a:t>
            </a:r>
            <a:r>
              <a:rPr lang="fr-BE" sz="2000" dirty="0"/>
              <a:t> </a:t>
            </a:r>
            <a:r>
              <a:rPr lang="fr-BE" sz="2000" dirty="0" err="1"/>
              <a:t>that</a:t>
            </a:r>
            <a:r>
              <a:rPr lang="fr-BE" sz="2000" dirty="0"/>
              <a:t> the </a:t>
            </a:r>
            <a:r>
              <a:rPr lang="fr-BE" sz="2000" i="1" dirty="0" err="1"/>
              <a:t>b</a:t>
            </a:r>
            <a:r>
              <a:rPr lang="fr-BE" sz="2000" baseline="-25000" dirty="0" err="1"/>
              <a:t>N</a:t>
            </a:r>
            <a:r>
              <a:rPr lang="fr-BE" sz="2000" dirty="0"/>
              <a:t> </a:t>
            </a:r>
            <a:r>
              <a:rPr lang="fr-BE" sz="2000" dirty="0" err="1"/>
              <a:t>term</a:t>
            </a:r>
            <a:r>
              <a:rPr lang="fr-BE" sz="2000" dirty="0"/>
              <a:t> </a:t>
            </a:r>
            <a:r>
              <a:rPr lang="fr-BE" sz="2000" dirty="0" err="1"/>
              <a:t>dominates</a:t>
            </a:r>
            <a:r>
              <a:rPr lang="fr-BE" sz="2000" dirty="0"/>
              <a:t> at </a:t>
            </a:r>
            <a:r>
              <a:rPr lang="fr-BE" sz="2000" dirty="0" err="1"/>
              <a:t>higher</a:t>
            </a:r>
            <a:r>
              <a:rPr lang="fr-BE" sz="2000" dirty="0"/>
              <a:t> </a:t>
            </a:r>
            <a:r>
              <a:rPr lang="fr-BE" sz="2000" dirty="0" err="1"/>
              <a:t>energies</a:t>
            </a:r>
            <a:r>
              <a:rPr lang="fr-BE" sz="2000" dirty="0"/>
              <a:t> and </a:t>
            </a:r>
            <a:r>
              <a:rPr lang="fr-BE" sz="2000" dirty="0" err="1"/>
              <a:t>that</a:t>
            </a:r>
            <a:r>
              <a:rPr lang="fr-BE" sz="2000" dirty="0"/>
              <a:t> </a:t>
            </a:r>
            <a:r>
              <a:rPr lang="fr-BE" sz="2000" dirty="0" err="1">
                <a:latin typeface="Symbol" panose="05050102010706020507" pitchFamily="18" charset="2"/>
              </a:rPr>
              <a:t>n</a:t>
            </a:r>
            <a:r>
              <a:rPr lang="fr-BE" sz="2000" baseline="-25000" dirty="0" err="1"/>
              <a:t>z</a:t>
            </a:r>
            <a:r>
              <a:rPr lang="fr-BE" sz="2000" dirty="0"/>
              <a:t> </a:t>
            </a:r>
            <a:r>
              <a:rPr lang="fr-BE" sz="2000" dirty="0" err="1"/>
              <a:t>is</a:t>
            </a:r>
            <a:r>
              <a:rPr lang="fr-BE" sz="2000" dirty="0"/>
              <a:t> the </a:t>
            </a:r>
            <a:r>
              <a:rPr lang="fr-BE" sz="2000" dirty="0" err="1"/>
              <a:t>difference</a:t>
            </a:r>
            <a:r>
              <a:rPr lang="fr-BE" sz="2000" dirty="0"/>
              <a:t> </a:t>
            </a:r>
            <a:r>
              <a:rPr lang="fr-BE" sz="2000" dirty="0" err="1"/>
              <a:t>between</a:t>
            </a:r>
            <a:r>
              <a:rPr lang="fr-BE" sz="2000" dirty="0"/>
              <a:t> </a:t>
            </a:r>
            <a:r>
              <a:rPr lang="fr-BE" sz="2000" dirty="0" err="1"/>
              <a:t>two</a:t>
            </a:r>
            <a:r>
              <a:rPr lang="fr-BE" sz="2000" dirty="0"/>
              <a:t> « large » </a:t>
            </a:r>
            <a:r>
              <a:rPr lang="fr-BE" sz="2000" dirty="0" err="1"/>
              <a:t>numbers</a:t>
            </a:r>
            <a:r>
              <a:rPr lang="fr-BE" sz="20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77A581-F289-404A-89DA-0050A28E1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879" t="6832" r="1236" b="4090"/>
          <a:stretch/>
        </p:blipFill>
        <p:spPr>
          <a:xfrm>
            <a:off x="5184000" y="1188000"/>
            <a:ext cx="5940000" cy="118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367FFA-283E-4AEE-B6C2-A8FD83CF8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86" y="3065787"/>
            <a:ext cx="4596782" cy="2755631"/>
          </a:xfrm>
          <a:prstGeom prst="rect">
            <a:avLst/>
          </a:prstGeom>
        </p:spPr>
      </p:pic>
      <p:pic>
        <p:nvPicPr>
          <p:cNvPr id="13" name="Content Placeholder 10">
            <a:extLst>
              <a:ext uri="{FF2B5EF4-FFF2-40B4-BE49-F238E27FC236}">
                <a16:creationId xmlns:a16="http://schemas.microsoft.com/office/drawing/2014/main" id="{6D559373-8C1F-4491-ACEF-449C29788C8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37124" y="4384611"/>
            <a:ext cx="4058216" cy="809738"/>
          </a:xfrm>
          <a:prstGeom prst="rect">
            <a:avLst/>
          </a:prstGeom>
          <a:ln>
            <a:solidFill>
              <a:srgbClr val="051737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A6BF45-D69D-4C88-9C7A-F666D1060ACA}"/>
              </a:ext>
            </a:extLst>
          </p:cNvPr>
          <p:cNvSpPr txBox="1"/>
          <p:nvPr/>
        </p:nvSpPr>
        <p:spPr>
          <a:xfrm>
            <a:off x="5206998" y="2452324"/>
            <a:ext cx="4250266" cy="1139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0070C0"/>
                </a:solidFill>
              </a:rPr>
              <a:t>Blue = </a:t>
            </a:r>
            <a:r>
              <a:rPr lang="fr-BE" dirty="0" err="1">
                <a:solidFill>
                  <a:srgbClr val="0070C0"/>
                </a:solidFill>
              </a:rPr>
              <a:t>closed</a:t>
            </a:r>
            <a:r>
              <a:rPr lang="fr-BE" dirty="0">
                <a:solidFill>
                  <a:srgbClr val="0070C0"/>
                </a:solidFill>
              </a:rPr>
              <a:t> </a:t>
            </a:r>
            <a:r>
              <a:rPr lang="fr-BE" dirty="0" err="1">
                <a:solidFill>
                  <a:srgbClr val="0070C0"/>
                </a:solidFill>
              </a:rPr>
              <a:t>orbit</a:t>
            </a:r>
            <a:r>
              <a:rPr lang="fr-BE" dirty="0">
                <a:solidFill>
                  <a:srgbClr val="0070C0"/>
                </a:solidFill>
              </a:rPr>
              <a:t> (CO)</a:t>
            </a:r>
          </a:p>
          <a:p>
            <a:r>
              <a:rPr lang="fr-BE" dirty="0">
                <a:solidFill>
                  <a:srgbClr val="FF0000"/>
                </a:solidFill>
              </a:rPr>
              <a:t>Red=</a:t>
            </a:r>
            <a:r>
              <a:rPr lang="fr-BE" dirty="0" err="1">
                <a:solidFill>
                  <a:srgbClr val="FF0000"/>
                </a:solidFill>
              </a:rPr>
              <a:t>azimuth</a:t>
            </a:r>
            <a:r>
              <a:rPr lang="fr-BE" dirty="0">
                <a:solidFill>
                  <a:srgbClr val="FF0000"/>
                </a:solidFill>
              </a:rPr>
              <a:t> </a:t>
            </a:r>
            <a:r>
              <a:rPr lang="fr-BE" dirty="0" err="1">
                <a:solidFill>
                  <a:srgbClr val="FF0000"/>
                </a:solidFill>
              </a:rPr>
              <a:t>where</a:t>
            </a:r>
            <a:r>
              <a:rPr lang="fr-BE" dirty="0">
                <a:solidFill>
                  <a:srgbClr val="FF0000"/>
                </a:solidFill>
              </a:rPr>
              <a:t> B </a:t>
            </a:r>
            <a:r>
              <a:rPr lang="fr-BE" dirty="0" err="1">
                <a:solidFill>
                  <a:srgbClr val="FF0000"/>
                </a:solidFill>
              </a:rPr>
              <a:t>is</a:t>
            </a:r>
            <a:r>
              <a:rPr lang="fr-BE" dirty="0">
                <a:solidFill>
                  <a:srgbClr val="FF0000"/>
                </a:solidFill>
              </a:rPr>
              <a:t> maximum</a:t>
            </a:r>
          </a:p>
          <a:p>
            <a:r>
              <a:rPr lang="fr-B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Orange= phase of </a:t>
            </a:r>
            <a:r>
              <a:rPr lang="fr-BE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harmonic</a:t>
            </a:r>
            <a:r>
              <a:rPr lang="fr-B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4</a:t>
            </a:r>
          </a:p>
          <a:p>
            <a:r>
              <a:rPr lang="fr-BE" dirty="0">
                <a:solidFill>
                  <a:srgbClr val="00B050"/>
                </a:solidFill>
              </a:rPr>
              <a:t>Green = </a:t>
            </a:r>
            <a:r>
              <a:rPr lang="fr-BE" dirty="0" err="1">
                <a:solidFill>
                  <a:srgbClr val="00B050"/>
                </a:solidFill>
              </a:rPr>
              <a:t>average</a:t>
            </a:r>
            <a:r>
              <a:rPr lang="fr-BE" dirty="0">
                <a:solidFill>
                  <a:srgbClr val="00B050"/>
                </a:solidFill>
              </a:rPr>
              <a:t> of </a:t>
            </a:r>
            <a:r>
              <a:rPr lang="fr-BE" dirty="0" err="1">
                <a:solidFill>
                  <a:srgbClr val="00B050"/>
                </a:solidFill>
              </a:rPr>
              <a:t>sector</a:t>
            </a:r>
            <a:r>
              <a:rPr lang="fr-BE" dirty="0">
                <a:solidFill>
                  <a:srgbClr val="00B050"/>
                </a:solidFill>
              </a:rPr>
              <a:t> </a:t>
            </a:r>
            <a:r>
              <a:rPr lang="fr-BE" dirty="0" err="1">
                <a:solidFill>
                  <a:srgbClr val="00B050"/>
                </a:solidFill>
              </a:rPr>
              <a:t>edges</a:t>
            </a:r>
            <a:r>
              <a:rPr lang="fr-BE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429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1F0D6A7-AD18-4F99-8BA6-CCF7D1F63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847" t="7702" r="1007" b="7058"/>
          <a:stretch/>
        </p:blipFill>
        <p:spPr>
          <a:xfrm>
            <a:off x="1008000" y="1080000"/>
            <a:ext cx="9144000" cy="1080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037B6-3F0B-46D0-9773-07A35CDF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16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0865DD-7850-4895-92B9-050C10554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 err="1"/>
              <a:t>Results</a:t>
            </a:r>
            <a:r>
              <a:rPr lang="fr-BE" sz="2800" dirty="0"/>
              <a:t> (2</a:t>
            </a:r>
            <a:r>
              <a:rPr lang="fr-BE" sz="2800" dirty="0">
                <a:latin typeface="Symbol" panose="05050102010706020507" pitchFamily="18" charset="2"/>
              </a:rPr>
              <a:t>n</a:t>
            </a:r>
            <a:r>
              <a:rPr lang="fr-BE" sz="2800" baseline="-25000" dirty="0"/>
              <a:t>r</a:t>
            </a:r>
            <a:r>
              <a:rPr lang="fr-BE" sz="2800" dirty="0"/>
              <a:t> = </a:t>
            </a:r>
            <a:r>
              <a:rPr lang="fr-BE" sz="2800" i="1" dirty="0"/>
              <a:t>N</a:t>
            </a:r>
            <a:r>
              <a:rPr lang="fr-BE" sz="2800" dirty="0"/>
              <a:t> </a:t>
            </a:r>
            <a:r>
              <a:rPr lang="fr-BE" sz="2800" dirty="0" err="1"/>
              <a:t>stopband</a:t>
            </a:r>
            <a:r>
              <a:rPr lang="fr-BE" sz="28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B0781A-97E0-4A92-9578-381D8556275B}"/>
              </a:ext>
            </a:extLst>
          </p:cNvPr>
          <p:cNvSpPr txBox="1"/>
          <p:nvPr/>
        </p:nvSpPr>
        <p:spPr>
          <a:xfrm>
            <a:off x="2933702" y="5679373"/>
            <a:ext cx="513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err="1"/>
              <a:t>Stopband</a:t>
            </a:r>
            <a:r>
              <a:rPr lang="fr-BE" sz="2000" dirty="0"/>
              <a:t> coefficients </a:t>
            </a:r>
            <a:r>
              <a:rPr lang="fr-BE" sz="2000" dirty="0" err="1"/>
              <a:t>depend</a:t>
            </a:r>
            <a:r>
              <a:rPr lang="fr-BE" sz="2000" dirty="0"/>
              <a:t> </a:t>
            </a:r>
            <a:r>
              <a:rPr lang="fr-BE" sz="2000" dirty="0" err="1"/>
              <a:t>only</a:t>
            </a:r>
            <a:r>
              <a:rPr lang="fr-BE" sz="2000" dirty="0"/>
              <a:t> on </a:t>
            </a:r>
            <a:r>
              <a:rPr lang="fr-BE" sz="2000" i="1" dirty="0"/>
              <a:t>N</a:t>
            </a:r>
            <a:endParaRPr lang="fr-BE" sz="2000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CD52E745-76E5-4952-8192-98A99D3F87A6}"/>
              </a:ext>
            </a:extLst>
          </p:cNvPr>
          <p:cNvSpPr/>
          <p:nvPr/>
        </p:nvSpPr>
        <p:spPr>
          <a:xfrm rot="16200000">
            <a:off x="1909373" y="2132230"/>
            <a:ext cx="191727" cy="426066"/>
          </a:xfrm>
          <a:prstGeom prst="leftBrace">
            <a:avLst/>
          </a:prstGeom>
          <a:ln w="25400">
            <a:solidFill>
              <a:srgbClr val="051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353BD687-F36A-423F-91ED-2CCCDEF6D910}"/>
              </a:ext>
            </a:extLst>
          </p:cNvPr>
          <p:cNvSpPr/>
          <p:nvPr/>
        </p:nvSpPr>
        <p:spPr>
          <a:xfrm rot="16200000">
            <a:off x="3822840" y="758988"/>
            <a:ext cx="191728" cy="3169264"/>
          </a:xfrm>
          <a:prstGeom prst="leftBrace">
            <a:avLst/>
          </a:prstGeom>
          <a:ln w="25400">
            <a:solidFill>
              <a:srgbClr val="051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B95011B7-1FA4-4EDC-99A8-D53F697B7C45}"/>
              </a:ext>
            </a:extLst>
          </p:cNvPr>
          <p:cNvSpPr/>
          <p:nvPr/>
        </p:nvSpPr>
        <p:spPr>
          <a:xfrm rot="16200000">
            <a:off x="7759968" y="240648"/>
            <a:ext cx="191728" cy="4191177"/>
          </a:xfrm>
          <a:prstGeom prst="leftBrace">
            <a:avLst/>
          </a:prstGeom>
          <a:ln w="25400">
            <a:solidFill>
              <a:srgbClr val="051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73766-25E9-4882-807C-1358667956FE}"/>
              </a:ext>
            </a:extLst>
          </p:cNvPr>
          <p:cNvSpPr txBox="1"/>
          <p:nvPr/>
        </p:nvSpPr>
        <p:spPr>
          <a:xfrm>
            <a:off x="1614396" y="2607733"/>
            <a:ext cx="807064" cy="35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O(f</a:t>
            </a:r>
            <a:r>
              <a:rPr lang="fr-BE" baseline="30000" dirty="0"/>
              <a:t>0</a:t>
            </a:r>
            <a:r>
              <a:rPr lang="fr-BE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BE32C5-4890-4261-AE98-569A2E1C2B1D}"/>
              </a:ext>
            </a:extLst>
          </p:cNvPr>
          <p:cNvSpPr txBox="1"/>
          <p:nvPr/>
        </p:nvSpPr>
        <p:spPr>
          <a:xfrm>
            <a:off x="3515172" y="2607732"/>
            <a:ext cx="807064" cy="35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O(f</a:t>
            </a:r>
            <a:r>
              <a:rPr lang="fr-BE" baseline="30000" dirty="0"/>
              <a:t>1</a:t>
            </a:r>
            <a:r>
              <a:rPr lang="fr-BE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64B48A-F0D2-46BD-BCE0-2CF4439D2AC0}"/>
              </a:ext>
            </a:extLst>
          </p:cNvPr>
          <p:cNvSpPr txBox="1"/>
          <p:nvPr/>
        </p:nvSpPr>
        <p:spPr>
          <a:xfrm>
            <a:off x="7452300" y="2607732"/>
            <a:ext cx="807064" cy="35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O(f</a:t>
            </a:r>
            <a:r>
              <a:rPr lang="fr-BE" baseline="30000" dirty="0"/>
              <a:t>2</a:t>
            </a:r>
            <a:r>
              <a:rPr lang="fr-BE" dirty="0"/>
              <a:t>)</a:t>
            </a:r>
          </a:p>
        </p:txBody>
      </p:sp>
      <p:pic>
        <p:nvPicPr>
          <p:cNvPr id="13" name="Picture 12" descr="Chart&#10;&#10;Description automatically generated with low confidence">
            <a:extLst>
              <a:ext uri="{FF2B5EF4-FFF2-40B4-BE49-F238E27FC236}">
                <a16:creationId xmlns:a16="http://schemas.microsoft.com/office/drawing/2014/main" id="{BB5A6895-F6FE-410C-89F0-C6237AEEA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68" y="3128577"/>
            <a:ext cx="7447320" cy="23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17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65F7101-6EDD-4233-9EEC-CD7B9B7B941B}"/>
              </a:ext>
            </a:extLst>
          </p:cNvPr>
          <p:cNvSpPr txBox="1"/>
          <p:nvPr/>
        </p:nvSpPr>
        <p:spPr>
          <a:xfrm>
            <a:off x="7370311" y="869138"/>
            <a:ext cx="3721361" cy="5016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6000" indent="-2520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r-BE" sz="2000" dirty="0">
                <a:solidFill>
                  <a:srgbClr val="00B050"/>
                </a:solidFill>
              </a:rPr>
              <a:t>Vertical </a:t>
            </a:r>
            <a:r>
              <a:rPr lang="fr-BE" sz="2000" dirty="0" err="1">
                <a:solidFill>
                  <a:srgbClr val="00B050"/>
                </a:solidFill>
              </a:rPr>
              <a:t>focusing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limit</a:t>
            </a:r>
            <a:r>
              <a:rPr lang="fr-BE" sz="2000" dirty="0">
                <a:solidFill>
                  <a:srgbClr val="00B050"/>
                </a:solidFill>
              </a:rPr>
              <a:t> (</a:t>
            </a:r>
            <a:r>
              <a:rPr lang="fr-BE" sz="2000" dirty="0" err="1">
                <a:solidFill>
                  <a:srgbClr val="00B050"/>
                </a:solidFill>
                <a:latin typeface="Symbol" panose="05050102010706020507" pitchFamily="18" charset="2"/>
              </a:rPr>
              <a:t>n</a:t>
            </a:r>
            <a:r>
              <a:rPr lang="fr-BE" sz="2000" baseline="-25000" dirty="0" err="1">
                <a:solidFill>
                  <a:srgbClr val="00B050"/>
                </a:solidFill>
              </a:rPr>
              <a:t>z</a:t>
            </a:r>
            <a:r>
              <a:rPr lang="fr-BE" sz="2000" dirty="0">
                <a:solidFill>
                  <a:srgbClr val="00B050"/>
                </a:solidFill>
              </a:rPr>
              <a:t>=0, </a:t>
            </a:r>
            <a:r>
              <a:rPr lang="fr-BE" sz="2000" dirty="0" err="1">
                <a:solidFill>
                  <a:srgbClr val="00B050"/>
                </a:solidFill>
              </a:rPr>
              <a:t>dashed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curve</a:t>
            </a:r>
            <a:r>
              <a:rPr lang="fr-BE" sz="2000" dirty="0">
                <a:solidFill>
                  <a:srgbClr val="00B050"/>
                </a:solidFill>
              </a:rPr>
              <a:t>) and </a:t>
            </a:r>
            <a:r>
              <a:rPr lang="fr-BE" sz="2000" dirty="0" err="1">
                <a:solidFill>
                  <a:srgbClr val="00B050"/>
                </a:solidFill>
              </a:rPr>
              <a:t>resonance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limit</a:t>
            </a:r>
            <a:r>
              <a:rPr lang="fr-BE" sz="2000" dirty="0">
                <a:solidFill>
                  <a:srgbClr val="00B050"/>
                </a:solidFill>
              </a:rPr>
              <a:t> (</a:t>
            </a:r>
            <a:r>
              <a:rPr lang="fr-BE" sz="2000" dirty="0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lang="fr-BE" sz="2000" baseline="-25000" dirty="0">
                <a:solidFill>
                  <a:srgbClr val="00B050"/>
                </a:solidFill>
              </a:rPr>
              <a:t>1</a:t>
            </a:r>
            <a:r>
              <a:rPr lang="fr-BE" sz="2000" dirty="0">
                <a:solidFill>
                  <a:srgbClr val="00B050"/>
                </a:solidFill>
              </a:rPr>
              <a:t>, </a:t>
            </a:r>
            <a:r>
              <a:rPr lang="fr-BE" sz="2000" dirty="0" err="1">
                <a:solidFill>
                  <a:srgbClr val="00B050"/>
                </a:solidFill>
              </a:rPr>
              <a:t>solid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curve</a:t>
            </a:r>
            <a:r>
              <a:rPr lang="fr-BE" sz="2000" dirty="0">
                <a:solidFill>
                  <a:srgbClr val="00B050"/>
                </a:solidFill>
              </a:rPr>
              <a:t>) as </a:t>
            </a:r>
            <a:r>
              <a:rPr lang="fr-BE" sz="2000" dirty="0" err="1">
                <a:solidFill>
                  <a:srgbClr val="00B050"/>
                </a:solidFill>
              </a:rPr>
              <a:t>function</a:t>
            </a:r>
            <a:r>
              <a:rPr lang="fr-BE" sz="2000" dirty="0">
                <a:solidFill>
                  <a:srgbClr val="00B050"/>
                </a:solidFill>
              </a:rPr>
              <a:t> of flutter </a:t>
            </a:r>
            <a:r>
              <a:rPr lang="fr-BE" sz="2000" i="1" dirty="0">
                <a:solidFill>
                  <a:srgbClr val="00B050"/>
                </a:solidFill>
              </a:rPr>
              <a:t>F</a:t>
            </a:r>
            <a:r>
              <a:rPr lang="fr-BE" sz="2000" dirty="0">
                <a:solidFill>
                  <a:srgbClr val="00B050"/>
                </a:solidFill>
              </a:rPr>
              <a:t> (</a:t>
            </a:r>
            <a:r>
              <a:rPr lang="fr-BE" sz="2000" dirty="0" err="1">
                <a:solidFill>
                  <a:srgbClr val="00B050"/>
                </a:solidFill>
              </a:rPr>
              <a:t>logaritmic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scale</a:t>
            </a:r>
            <a:r>
              <a:rPr lang="fr-BE" sz="2000" dirty="0">
                <a:solidFill>
                  <a:srgbClr val="00B050"/>
                </a:solidFill>
              </a:rPr>
              <a:t>) for a </a:t>
            </a:r>
            <a:r>
              <a:rPr lang="fr-BE" sz="2000" dirty="0" err="1">
                <a:solidFill>
                  <a:srgbClr val="00B050"/>
                </a:solidFill>
              </a:rPr>
              <a:t>number</a:t>
            </a:r>
            <a:r>
              <a:rPr lang="fr-BE" sz="2000" dirty="0">
                <a:solidFill>
                  <a:srgbClr val="00B050"/>
                </a:solidFill>
              </a:rPr>
              <a:t> of the </a:t>
            </a:r>
            <a:r>
              <a:rPr lang="fr-BE" sz="2000" dirty="0" err="1">
                <a:solidFill>
                  <a:srgbClr val="00B050"/>
                </a:solidFill>
              </a:rPr>
              <a:t>sector</a:t>
            </a:r>
            <a:r>
              <a:rPr lang="fr-BE" sz="2000" dirty="0">
                <a:solidFill>
                  <a:srgbClr val="00B050"/>
                </a:solidFill>
              </a:rPr>
              <a:t> spiral angles </a:t>
            </a:r>
            <a:r>
              <a:rPr lang="fr-BE" sz="2000" dirty="0">
                <a:solidFill>
                  <a:srgbClr val="00B050"/>
                </a:solidFill>
                <a:sym typeface="Symbol" panose="05050102010706020507" pitchFamily="18" charset="2"/>
              </a:rPr>
              <a:t></a:t>
            </a:r>
            <a:endParaRPr lang="fr-BE" sz="2000" dirty="0">
              <a:solidFill>
                <a:srgbClr val="00B050"/>
              </a:solidFill>
            </a:endParaRPr>
          </a:p>
          <a:p>
            <a:pPr marL="216000" indent="-25200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fr-BE" sz="2000" dirty="0"/>
          </a:p>
          <a:p>
            <a:pPr marL="216000" indent="-25200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fr-BE" sz="2000" dirty="0"/>
          </a:p>
          <a:p>
            <a:pPr marL="216000" indent="-2520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fr-BE" sz="2000" dirty="0" err="1">
                <a:solidFill>
                  <a:srgbClr val="0070C0"/>
                </a:solidFill>
              </a:rPr>
              <a:t>Focusing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limit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monotonically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increases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with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i="1" dirty="0">
                <a:solidFill>
                  <a:srgbClr val="0070C0"/>
                </a:solidFill>
              </a:rPr>
              <a:t>F</a:t>
            </a:r>
            <a:r>
              <a:rPr lang="fr-BE" sz="2000" dirty="0">
                <a:solidFill>
                  <a:srgbClr val="0070C0"/>
                </a:solidFill>
              </a:rPr>
              <a:t> and </a:t>
            </a:r>
            <a:r>
              <a:rPr lang="fr-BE" sz="2000" dirty="0">
                <a:solidFill>
                  <a:srgbClr val="0070C0"/>
                </a:solidFill>
                <a:sym typeface="Symbol" panose="05050102010706020507" pitchFamily="18" charset="2"/>
              </a:rPr>
              <a:t></a:t>
            </a:r>
          </a:p>
          <a:p>
            <a:pPr marL="216000" indent="-2520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r-BE" sz="2000" dirty="0">
                <a:solidFill>
                  <a:srgbClr val="00B050"/>
                </a:solidFill>
              </a:rPr>
              <a:t>2</a:t>
            </a:r>
            <a:r>
              <a:rPr lang="fr-BE" sz="2000" dirty="0">
                <a:solidFill>
                  <a:srgbClr val="00B050"/>
                </a:solidFill>
                <a:latin typeface="Symbol" panose="05050102010706020507" pitchFamily="18" charset="2"/>
              </a:rPr>
              <a:t>n</a:t>
            </a:r>
            <a:r>
              <a:rPr lang="fr-BE" sz="2000" baseline="-25000" dirty="0">
                <a:solidFill>
                  <a:srgbClr val="00B050"/>
                </a:solidFill>
              </a:rPr>
              <a:t>r</a:t>
            </a:r>
            <a:r>
              <a:rPr lang="fr-BE" sz="2000" dirty="0">
                <a:solidFill>
                  <a:srgbClr val="00B050"/>
                </a:solidFill>
              </a:rPr>
              <a:t>=</a:t>
            </a:r>
            <a:r>
              <a:rPr lang="fr-BE" sz="2000" i="1" dirty="0">
                <a:solidFill>
                  <a:srgbClr val="00B050"/>
                </a:solidFill>
              </a:rPr>
              <a:t>N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limit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monotonically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decreases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with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i="1" dirty="0">
                <a:solidFill>
                  <a:srgbClr val="00B050"/>
                </a:solidFill>
              </a:rPr>
              <a:t>F</a:t>
            </a:r>
            <a:r>
              <a:rPr lang="fr-BE" sz="2000" dirty="0">
                <a:solidFill>
                  <a:srgbClr val="00B050"/>
                </a:solidFill>
              </a:rPr>
              <a:t> and </a:t>
            </a:r>
            <a:r>
              <a:rPr lang="fr-BE" sz="2000" dirty="0">
                <a:solidFill>
                  <a:srgbClr val="00B050"/>
                </a:solidFill>
                <a:sym typeface="Symbol" panose="05050102010706020507" pitchFamily="18" charset="2"/>
              </a:rPr>
              <a:t></a:t>
            </a:r>
          </a:p>
          <a:p>
            <a:pPr marL="216000" indent="-2520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fr-BE" sz="2000" dirty="0">
                <a:solidFill>
                  <a:srgbClr val="0070C0"/>
                </a:solidFill>
                <a:sym typeface="Symbol" panose="05050102010706020507" pitchFamily="18" charset="2"/>
              </a:rPr>
              <a:t>Stable area </a:t>
            </a:r>
            <a:r>
              <a:rPr lang="fr-BE" sz="2000" dirty="0" err="1">
                <a:solidFill>
                  <a:srgbClr val="0070C0"/>
                </a:solidFill>
                <a:sym typeface="Symbol" panose="05050102010706020507" pitchFamily="18" charset="2"/>
              </a:rPr>
              <a:t>is</a:t>
            </a:r>
            <a:r>
              <a:rPr lang="fr-BE" sz="2000" dirty="0">
                <a:solidFill>
                  <a:srgbClr val="0070C0"/>
                </a:solidFill>
                <a:sym typeface="Symbol" panose="05050102010706020507" pitchFamily="18" charset="2"/>
              </a:rPr>
              <a:t> area </a:t>
            </a:r>
            <a:r>
              <a:rPr lang="fr-BE" sz="2000" dirty="0" err="1">
                <a:solidFill>
                  <a:srgbClr val="0070C0"/>
                </a:solidFill>
                <a:sym typeface="Symbol" panose="05050102010706020507" pitchFamily="18" charset="2"/>
              </a:rPr>
              <a:t>below</a:t>
            </a:r>
            <a:r>
              <a:rPr lang="fr-BE" sz="20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2000" dirty="0" err="1">
                <a:solidFill>
                  <a:srgbClr val="0070C0"/>
                </a:solidFill>
                <a:sym typeface="Symbol" panose="05050102010706020507" pitchFamily="18" charset="2"/>
              </a:rPr>
              <a:t>both</a:t>
            </a:r>
            <a:r>
              <a:rPr lang="fr-BE" sz="20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2000" dirty="0" err="1">
                <a:solidFill>
                  <a:srgbClr val="0070C0"/>
                </a:solidFill>
                <a:sym typeface="Symbol" panose="05050102010706020507" pitchFamily="18" charset="2"/>
              </a:rPr>
              <a:t>limits</a:t>
            </a:r>
            <a:r>
              <a:rPr lang="fr-BE" sz="2000" dirty="0">
                <a:solidFill>
                  <a:srgbClr val="0070C0"/>
                </a:solidFill>
                <a:sym typeface="Symbol" panose="05050102010706020507" pitchFamily="18" charset="2"/>
              </a:rPr>
              <a:t> (green area in </a:t>
            </a:r>
            <a:r>
              <a:rPr lang="fr-BE" sz="2000" i="1" dirty="0">
                <a:solidFill>
                  <a:srgbClr val="0070C0"/>
                </a:solidFill>
                <a:sym typeface="Symbol" panose="05050102010706020507" pitchFamily="18" charset="2"/>
              </a:rPr>
              <a:t>N</a:t>
            </a:r>
            <a:r>
              <a:rPr lang="fr-BE" sz="2000" dirty="0">
                <a:solidFill>
                  <a:srgbClr val="0070C0"/>
                </a:solidFill>
                <a:sym typeface="Symbol" panose="05050102010706020507" pitchFamily="18" charset="2"/>
              </a:rPr>
              <a:t>=4, =80° plot)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B4F589-303B-443F-81C8-A50D239B541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47394" y="3140968"/>
            <a:ext cx="1240213" cy="390437"/>
          </a:xfrm>
          <a:prstGeom prst="rect">
            <a:avLst/>
          </a:prstGeom>
          <a:ln>
            <a:solidFill>
              <a:srgbClr val="051737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BC2409-E07F-4B9C-8F92-4C7CEB48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17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05A7BE-909A-4268-A67F-C441B1A3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/>
              <a:t>Cyclotron </a:t>
            </a:r>
            <a:r>
              <a:rPr lang="fr-BE" sz="2800" dirty="0" err="1"/>
              <a:t>stability</a:t>
            </a:r>
            <a:r>
              <a:rPr lang="fr-BE" sz="2800" dirty="0"/>
              <a:t> </a:t>
            </a:r>
            <a:r>
              <a:rPr lang="fr-BE" sz="2800" dirty="0" err="1"/>
              <a:t>region</a:t>
            </a:r>
            <a:endParaRPr lang="fr-BE" sz="2800" dirty="0"/>
          </a:p>
        </p:txBody>
      </p:sp>
      <p:pic>
        <p:nvPicPr>
          <p:cNvPr id="6" name="Content Placeholder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AA2FE8DD-9D0E-499F-B863-AF9A02C0D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1"/>
          <a:stretch/>
        </p:blipFill>
        <p:spPr>
          <a:xfrm>
            <a:off x="338598" y="869138"/>
            <a:ext cx="6958614" cy="3890433"/>
          </a:xfr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367AE87-AC1A-4CC8-9CF0-E334716B8774}"/>
              </a:ext>
            </a:extLst>
          </p:cNvPr>
          <p:cNvSpPr/>
          <p:nvPr/>
        </p:nvSpPr>
        <p:spPr>
          <a:xfrm>
            <a:off x="4258733" y="1801368"/>
            <a:ext cx="1784350" cy="613833"/>
          </a:xfrm>
          <a:custGeom>
            <a:avLst/>
            <a:gdLst>
              <a:gd name="connsiteX0" fmla="*/ 0 w 1784350"/>
              <a:gd name="connsiteY0" fmla="*/ 563033 h 613833"/>
              <a:gd name="connsiteX1" fmla="*/ 6350 w 1784350"/>
              <a:gd name="connsiteY1" fmla="*/ 613833 h 613833"/>
              <a:gd name="connsiteX2" fmla="*/ 1784350 w 1784350"/>
              <a:gd name="connsiteY2" fmla="*/ 603250 h 613833"/>
              <a:gd name="connsiteX3" fmla="*/ 1725084 w 1784350"/>
              <a:gd name="connsiteY3" fmla="*/ 543983 h 613833"/>
              <a:gd name="connsiteX4" fmla="*/ 1655234 w 1784350"/>
              <a:gd name="connsiteY4" fmla="*/ 467783 h 613833"/>
              <a:gd name="connsiteX5" fmla="*/ 1566334 w 1784350"/>
              <a:gd name="connsiteY5" fmla="*/ 370417 h 613833"/>
              <a:gd name="connsiteX6" fmla="*/ 1435100 w 1784350"/>
              <a:gd name="connsiteY6" fmla="*/ 239183 h 613833"/>
              <a:gd name="connsiteX7" fmla="*/ 1327150 w 1784350"/>
              <a:gd name="connsiteY7" fmla="*/ 137583 h 613833"/>
              <a:gd name="connsiteX8" fmla="*/ 1143000 w 1784350"/>
              <a:gd name="connsiteY8" fmla="*/ 0 h 613833"/>
              <a:gd name="connsiteX9" fmla="*/ 1058334 w 1784350"/>
              <a:gd name="connsiteY9" fmla="*/ 93133 h 613833"/>
              <a:gd name="connsiteX10" fmla="*/ 1013884 w 1784350"/>
              <a:gd name="connsiteY10" fmla="*/ 143933 h 613833"/>
              <a:gd name="connsiteX11" fmla="*/ 910167 w 1784350"/>
              <a:gd name="connsiteY11" fmla="*/ 239183 h 613833"/>
              <a:gd name="connsiteX12" fmla="*/ 795867 w 1784350"/>
              <a:gd name="connsiteY12" fmla="*/ 323850 h 613833"/>
              <a:gd name="connsiteX13" fmla="*/ 677334 w 1784350"/>
              <a:gd name="connsiteY13" fmla="*/ 391583 h 613833"/>
              <a:gd name="connsiteX14" fmla="*/ 546100 w 1784350"/>
              <a:gd name="connsiteY14" fmla="*/ 450850 h 613833"/>
              <a:gd name="connsiteX15" fmla="*/ 414867 w 1784350"/>
              <a:gd name="connsiteY15" fmla="*/ 495300 h 613833"/>
              <a:gd name="connsiteX16" fmla="*/ 275167 w 1784350"/>
              <a:gd name="connsiteY16" fmla="*/ 524933 h 613833"/>
              <a:gd name="connsiteX17" fmla="*/ 139700 w 1784350"/>
              <a:gd name="connsiteY17" fmla="*/ 546100 h 613833"/>
              <a:gd name="connsiteX18" fmla="*/ 0 w 1784350"/>
              <a:gd name="connsiteY18" fmla="*/ 563033 h 61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84350" h="613833">
                <a:moveTo>
                  <a:pt x="0" y="563033"/>
                </a:moveTo>
                <a:lnTo>
                  <a:pt x="6350" y="613833"/>
                </a:lnTo>
                <a:lnTo>
                  <a:pt x="1784350" y="603250"/>
                </a:lnTo>
                <a:lnTo>
                  <a:pt x="1725084" y="543983"/>
                </a:lnTo>
                <a:lnTo>
                  <a:pt x="1655234" y="467783"/>
                </a:lnTo>
                <a:lnTo>
                  <a:pt x="1566334" y="370417"/>
                </a:lnTo>
                <a:lnTo>
                  <a:pt x="1435100" y="239183"/>
                </a:lnTo>
                <a:lnTo>
                  <a:pt x="1327150" y="137583"/>
                </a:lnTo>
                <a:lnTo>
                  <a:pt x="1143000" y="0"/>
                </a:lnTo>
                <a:lnTo>
                  <a:pt x="1058334" y="93133"/>
                </a:lnTo>
                <a:lnTo>
                  <a:pt x="1013884" y="143933"/>
                </a:lnTo>
                <a:lnTo>
                  <a:pt x="910167" y="239183"/>
                </a:lnTo>
                <a:lnTo>
                  <a:pt x="795867" y="323850"/>
                </a:lnTo>
                <a:lnTo>
                  <a:pt x="677334" y="391583"/>
                </a:lnTo>
                <a:lnTo>
                  <a:pt x="546100" y="450850"/>
                </a:lnTo>
                <a:lnTo>
                  <a:pt x="414867" y="495300"/>
                </a:lnTo>
                <a:lnTo>
                  <a:pt x="275167" y="524933"/>
                </a:lnTo>
                <a:lnTo>
                  <a:pt x="139700" y="546100"/>
                </a:lnTo>
                <a:lnTo>
                  <a:pt x="0" y="563033"/>
                </a:lnTo>
                <a:close/>
              </a:path>
            </a:pathLst>
          </a:cu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D4E19F-F685-466A-AA58-65649F96F95A}"/>
              </a:ext>
            </a:extLst>
          </p:cNvPr>
          <p:cNvSpPr txBox="1"/>
          <p:nvPr/>
        </p:nvSpPr>
        <p:spPr>
          <a:xfrm>
            <a:off x="338598" y="4749621"/>
            <a:ext cx="6958613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r-BE" sz="2000" dirty="0">
                <a:solidFill>
                  <a:srgbClr val="00B050"/>
                </a:solidFill>
              </a:rPr>
              <a:t>The intersections </a:t>
            </a:r>
            <a:r>
              <a:rPr lang="fr-BE" sz="2000" dirty="0" err="1">
                <a:solidFill>
                  <a:srgbClr val="00B050"/>
                </a:solidFill>
              </a:rPr>
              <a:t>between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focusing</a:t>
            </a:r>
            <a:r>
              <a:rPr lang="fr-BE" sz="2000" dirty="0">
                <a:solidFill>
                  <a:srgbClr val="00B050"/>
                </a:solidFill>
              </a:rPr>
              <a:t> and </a:t>
            </a:r>
            <a:r>
              <a:rPr lang="fr-BE" sz="2000" dirty="0" err="1">
                <a:solidFill>
                  <a:srgbClr val="00B050"/>
                </a:solidFill>
              </a:rPr>
              <a:t>resonance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limits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represents</a:t>
            </a:r>
            <a:r>
              <a:rPr lang="fr-BE" sz="2000" dirty="0">
                <a:solidFill>
                  <a:srgbClr val="00B050"/>
                </a:solidFill>
              </a:rPr>
              <a:t> the </a:t>
            </a:r>
            <a:r>
              <a:rPr lang="fr-BE" sz="2000" dirty="0" err="1">
                <a:solidFill>
                  <a:srgbClr val="00B050"/>
                </a:solidFill>
              </a:rPr>
              <a:t>energy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limit</a:t>
            </a:r>
            <a:r>
              <a:rPr lang="fr-BE" sz="2000" dirty="0">
                <a:solidFill>
                  <a:srgbClr val="00B050"/>
                </a:solidFill>
              </a:rPr>
              <a:t> for a </a:t>
            </a:r>
            <a:r>
              <a:rPr lang="fr-BE" sz="2000" dirty="0" err="1">
                <a:solidFill>
                  <a:srgbClr val="00B050"/>
                </a:solidFill>
              </a:rPr>
              <a:t>given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symmetry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number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i="1" dirty="0">
                <a:solidFill>
                  <a:srgbClr val="00B050"/>
                </a:solidFill>
              </a:rPr>
              <a:t>N</a:t>
            </a:r>
            <a:r>
              <a:rPr lang="fr-BE" sz="2000" dirty="0">
                <a:solidFill>
                  <a:srgbClr val="00B050"/>
                </a:solidFill>
              </a:rPr>
              <a:t> and a </a:t>
            </a:r>
            <a:r>
              <a:rPr lang="fr-BE" sz="2000" dirty="0" err="1">
                <a:solidFill>
                  <a:srgbClr val="00B050"/>
                </a:solidFill>
              </a:rPr>
              <a:t>given</a:t>
            </a:r>
            <a:r>
              <a:rPr lang="fr-BE" sz="2000" dirty="0">
                <a:solidFill>
                  <a:srgbClr val="00B050"/>
                </a:solidFill>
              </a:rPr>
              <a:t> spiral angle </a:t>
            </a:r>
            <a:r>
              <a:rPr lang="fr-BE" sz="2000" dirty="0">
                <a:solidFill>
                  <a:srgbClr val="00B050"/>
                </a:solidFill>
                <a:sym typeface="Symbol" panose="05050102010706020507" pitchFamily="18" charset="2"/>
              </a:rPr>
              <a:t>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fr-BE" sz="2000" dirty="0" err="1">
                <a:solidFill>
                  <a:srgbClr val="0070C0"/>
                </a:solidFill>
              </a:rPr>
              <a:t>These</a:t>
            </a:r>
            <a:r>
              <a:rPr lang="fr-BE" sz="2000" dirty="0">
                <a:solidFill>
                  <a:srgbClr val="0070C0"/>
                </a:solidFill>
              </a:rPr>
              <a:t> are the </a:t>
            </a:r>
            <a:r>
              <a:rPr lang="fr-BE" sz="2000" dirty="0" err="1">
                <a:solidFill>
                  <a:srgbClr val="0070C0"/>
                </a:solidFill>
              </a:rPr>
              <a:t>solid</a:t>
            </a:r>
            <a:r>
              <a:rPr lang="fr-BE" sz="2000" dirty="0">
                <a:solidFill>
                  <a:srgbClr val="0070C0"/>
                </a:solidFill>
              </a:rPr>
              <a:t> dots in the plot</a:t>
            </a:r>
            <a:r>
              <a:rPr lang="fr-BE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578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8BF60F-9B01-4C20-8026-234D7430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18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6CBE45-3565-437F-82A5-2994A049D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/>
              <a:t>Energy </a:t>
            </a:r>
            <a:r>
              <a:rPr lang="fr-BE" sz="2800" dirty="0" err="1"/>
              <a:t>limits</a:t>
            </a:r>
            <a:endParaRPr lang="fr-BE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07465-DD88-4844-B33F-DCAF24E91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5418" y="1132238"/>
            <a:ext cx="3646254" cy="35952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en-US" sz="2000" b="0" i="0" u="none" strike="noStrike" baseline="0" dirty="0">
                <a:solidFill>
                  <a:srgbClr val="00B050"/>
                </a:solidFill>
              </a:rPr>
              <a:t>Our result for 𝑁 = 3 agrees very well with the result found by King and Walkinshaw (Ref. 4) who report, in their study on the conversion of the Harwell synchrocyclotron, a proton energy limit of 190 MeV for a spiral angle of about 75°.</a:t>
            </a:r>
          </a:p>
          <a:p>
            <a:pPr>
              <a:buClr>
                <a:srgbClr val="0070C0"/>
              </a:buClr>
            </a:pPr>
            <a:r>
              <a:rPr lang="en-US" sz="2000" dirty="0">
                <a:solidFill>
                  <a:srgbClr val="0070C0"/>
                </a:solidFill>
              </a:rPr>
              <a:t>For N=4 and a spiral angle of 75° an energy limit of about 450 MeV/u is predicted</a:t>
            </a:r>
            <a:endParaRPr lang="fr-BE" sz="20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598446-DD72-4C7D-BE84-145A3ADC3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74" y="1177149"/>
            <a:ext cx="7298844" cy="44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3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8BF60F-9B01-4C20-8026-234D7430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19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6CBE45-3565-437F-82A5-2994A049D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/>
              <a:t>Example for a 230 MeV/u H</a:t>
            </a:r>
            <a:r>
              <a:rPr lang="fr-BE" sz="2800" baseline="-25000" dirty="0"/>
              <a:t>2</a:t>
            </a:r>
            <a:r>
              <a:rPr lang="fr-BE" sz="2800" baseline="30000" dirty="0"/>
              <a:t>+</a:t>
            </a:r>
            <a:r>
              <a:rPr lang="fr-BE" sz="2800" dirty="0"/>
              <a:t> magnet </a:t>
            </a:r>
            <a:r>
              <a:rPr lang="fr-BE" sz="2800" dirty="0" err="1"/>
              <a:t>study</a:t>
            </a:r>
            <a:r>
              <a:rPr lang="fr-BE" sz="2800" dirty="0"/>
              <a:t> </a:t>
            </a:r>
            <a:r>
              <a:rPr lang="fr-BE" sz="2800" dirty="0" err="1"/>
              <a:t>with</a:t>
            </a:r>
            <a:r>
              <a:rPr lang="fr-BE" sz="2800" dirty="0"/>
              <a:t> </a:t>
            </a:r>
            <a:r>
              <a:rPr lang="fr-BE" sz="2800" i="1" dirty="0"/>
              <a:t>N</a:t>
            </a:r>
            <a:r>
              <a:rPr lang="fr-BE" sz="2800" dirty="0"/>
              <a:t>=3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07465-DD88-4844-B33F-DCAF24E91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1175" y="1006592"/>
            <a:ext cx="3535031" cy="47338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en-US" sz="2000" b="0" i="0" u="none" strike="noStrike" baseline="0" dirty="0">
                <a:solidFill>
                  <a:srgbClr val="00B050"/>
                </a:solidFill>
              </a:rPr>
              <a:t>Here the resonance sets in at E= 187.5 MeV/u (r=48.2 cm)</a:t>
            </a:r>
          </a:p>
          <a:p>
            <a:pPr>
              <a:buClr>
                <a:srgbClr val="0070C0"/>
              </a:buClr>
            </a:pPr>
            <a:r>
              <a:rPr lang="en-US" sz="2000" dirty="0">
                <a:solidFill>
                  <a:srgbClr val="0070C0"/>
                </a:solidFill>
              </a:rPr>
              <a:t>Spiral angle </a:t>
            </a:r>
            <a:r>
              <a:rPr lang="en-US" sz="2000" dirty="0">
                <a:solidFill>
                  <a:srgbClr val="0070C0"/>
                </a:solidFill>
                <a:sym typeface="Symbol" panose="05050102010706020507" pitchFamily="18" charset="2"/>
              </a:rPr>
              <a:t>=79.5° and </a:t>
            </a:r>
            <a:r>
              <a:rPr lang="en-US" sz="2000" i="1" dirty="0">
                <a:solidFill>
                  <a:srgbClr val="0070C0"/>
                </a:solidFill>
                <a:sym typeface="Symbol" panose="05050102010706020507" pitchFamily="18" charset="2"/>
              </a:rPr>
              <a:t>F</a:t>
            </a:r>
            <a:r>
              <a:rPr lang="en-US" sz="2000" dirty="0">
                <a:solidFill>
                  <a:srgbClr val="0070C0"/>
                </a:solidFill>
                <a:sym typeface="Symbol" panose="05050102010706020507" pitchFamily="18" charset="2"/>
              </a:rPr>
              <a:t>=0.0074 with </a:t>
            </a:r>
            <a:r>
              <a:rPr lang="en-US" sz="2000" dirty="0" err="1">
                <a:solidFill>
                  <a:srgbClr val="0070C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n</a:t>
            </a:r>
            <a:r>
              <a:rPr lang="en-US" sz="2000" baseline="-25000" dirty="0" err="1">
                <a:solidFill>
                  <a:srgbClr val="0070C0"/>
                </a:solidFill>
                <a:sym typeface="Symbol" panose="05050102010706020507" pitchFamily="18" charset="2"/>
              </a:rPr>
              <a:t>z</a:t>
            </a:r>
            <a:r>
              <a:rPr lang="en-US" sz="2000" dirty="0">
                <a:solidFill>
                  <a:srgbClr val="0070C0"/>
                </a:solidFill>
                <a:sym typeface="Symbol" panose="05050102010706020507" pitchFamily="18" charset="2"/>
              </a:rPr>
              <a:t>=0.27</a:t>
            </a:r>
            <a:endParaRPr lang="en-US" sz="2000" b="0" i="0" u="none" strike="noStrike" baseline="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Our table shows an energy limit of 198 MeV and a flutter of 0.0072</a:t>
            </a:r>
          </a:p>
          <a:p>
            <a:pPr>
              <a:buClr>
                <a:srgbClr val="0070C0"/>
              </a:buClr>
            </a:pPr>
            <a:r>
              <a:rPr lang="en-US" sz="2000" dirty="0">
                <a:solidFill>
                  <a:srgbClr val="0070C0"/>
                </a:solidFill>
              </a:rPr>
              <a:t>Correcting for the non-zero vertical tune 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We find a stopband energy limit of 186.5 MeV/u, very close to the numerical value</a:t>
            </a:r>
            <a:endParaRPr lang="fr-BE" sz="2000" dirty="0">
              <a:solidFill>
                <a:srgbClr val="00B050"/>
              </a:solidFill>
            </a:endParaRP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44B9E91-5287-4AE7-B38B-B171F8A38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9" y="1404950"/>
            <a:ext cx="6991576" cy="2942140"/>
          </a:xfrm>
          <a:prstGeom prst="rect">
            <a:avLst/>
          </a:prstGeom>
          <a:ln w="19050">
            <a:solidFill>
              <a:srgbClr val="051737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451BD6-2E6E-4200-96AE-9A85E7B0D73A}"/>
              </a:ext>
            </a:extLst>
          </p:cNvPr>
          <p:cNvSpPr txBox="1"/>
          <p:nvPr/>
        </p:nvSpPr>
        <p:spPr>
          <a:xfrm>
            <a:off x="778865" y="4442192"/>
            <a:ext cx="2336869" cy="1631216"/>
          </a:xfrm>
          <a:prstGeom prst="rect">
            <a:avLst/>
          </a:prstGeom>
          <a:noFill/>
          <a:ln>
            <a:solidFill>
              <a:srgbClr val="05173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tunes: </a:t>
            </a:r>
          </a:p>
          <a:p>
            <a:r>
              <a:rPr lang="fr-BE" sz="2000" b="1" dirty="0">
                <a:latin typeface="Symbol" panose="05050102010706020507" pitchFamily="18" charset="2"/>
              </a:rPr>
              <a:t>n</a:t>
            </a:r>
            <a:r>
              <a:rPr lang="fr-BE" sz="2000" b="1" baseline="-25000" dirty="0"/>
              <a:t>r</a:t>
            </a:r>
            <a:r>
              <a:rPr lang="fr-BE" sz="2000" b="1" dirty="0"/>
              <a:t> = black</a:t>
            </a:r>
            <a:endParaRPr lang="fr-BE" sz="2000" dirty="0"/>
          </a:p>
          <a:p>
            <a:r>
              <a:rPr lang="fr-BE" sz="2000" dirty="0">
                <a:solidFill>
                  <a:srgbClr val="FF0000"/>
                </a:solidFill>
              </a:rPr>
              <a:t>2</a:t>
            </a:r>
            <a:r>
              <a:rPr lang="fr-BE" sz="200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fr-BE" sz="2000" baseline="-25000" dirty="0">
                <a:solidFill>
                  <a:srgbClr val="FF0000"/>
                </a:solidFill>
              </a:rPr>
              <a:t>z</a:t>
            </a:r>
            <a:r>
              <a:rPr lang="fr-BE" sz="2000" dirty="0">
                <a:solidFill>
                  <a:srgbClr val="FF0000"/>
                </a:solidFill>
              </a:rPr>
              <a:t>=</a:t>
            </a:r>
            <a:r>
              <a:rPr lang="fr-BE" sz="2000" dirty="0" err="1">
                <a:solidFill>
                  <a:srgbClr val="FF0000"/>
                </a:solidFill>
              </a:rPr>
              <a:t>red</a:t>
            </a:r>
            <a:endParaRPr lang="fr-BE" sz="2000" dirty="0">
              <a:solidFill>
                <a:srgbClr val="FF0000"/>
              </a:solidFill>
            </a:endParaRPr>
          </a:p>
          <a:p>
            <a:r>
              <a:rPr lang="fr-BE" sz="2000" dirty="0" err="1">
                <a:solidFill>
                  <a:srgbClr val="051737"/>
                </a:solidFill>
              </a:rPr>
              <a:t>solid</a:t>
            </a:r>
            <a:r>
              <a:rPr lang="fr-BE" sz="2000" dirty="0">
                <a:solidFill>
                  <a:srgbClr val="051737"/>
                </a:solidFill>
              </a:rPr>
              <a:t> = </a:t>
            </a:r>
            <a:r>
              <a:rPr lang="fr-BE" sz="2000" dirty="0" err="1">
                <a:solidFill>
                  <a:srgbClr val="051737"/>
                </a:solidFill>
              </a:rPr>
              <a:t>closed</a:t>
            </a:r>
            <a:r>
              <a:rPr lang="fr-BE" sz="2000" dirty="0">
                <a:solidFill>
                  <a:srgbClr val="051737"/>
                </a:solidFill>
              </a:rPr>
              <a:t> </a:t>
            </a:r>
            <a:r>
              <a:rPr lang="fr-BE" sz="2000" dirty="0" err="1">
                <a:solidFill>
                  <a:srgbClr val="051737"/>
                </a:solidFill>
              </a:rPr>
              <a:t>orbit</a:t>
            </a:r>
            <a:endParaRPr lang="fr-BE" sz="2000" dirty="0">
              <a:solidFill>
                <a:srgbClr val="051737"/>
              </a:solidFill>
            </a:endParaRPr>
          </a:p>
          <a:p>
            <a:r>
              <a:rPr lang="fr-BE" sz="2000" dirty="0" err="1">
                <a:solidFill>
                  <a:srgbClr val="051737"/>
                </a:solidFill>
              </a:rPr>
              <a:t>dashed</a:t>
            </a:r>
            <a:r>
              <a:rPr lang="fr-BE" sz="2000" dirty="0">
                <a:solidFill>
                  <a:srgbClr val="051737"/>
                </a:solidFill>
              </a:rPr>
              <a:t>=</a:t>
            </a:r>
            <a:r>
              <a:rPr lang="fr-BE" sz="2000" dirty="0" err="1">
                <a:solidFill>
                  <a:srgbClr val="051737"/>
                </a:solidFill>
              </a:rPr>
              <a:t>analytical</a:t>
            </a:r>
            <a:endParaRPr lang="fr-BE" sz="2000" dirty="0">
              <a:solidFill>
                <a:srgbClr val="05173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4E2189-91CB-4D94-8E02-9726F383397C}"/>
              </a:ext>
            </a:extLst>
          </p:cNvPr>
          <p:cNvSpPr txBox="1"/>
          <p:nvPr/>
        </p:nvSpPr>
        <p:spPr>
          <a:xfrm>
            <a:off x="4377198" y="4420484"/>
            <a:ext cx="3001637" cy="1015663"/>
          </a:xfrm>
          <a:prstGeom prst="rect">
            <a:avLst/>
          </a:prstGeom>
          <a:noFill/>
          <a:ln>
            <a:solidFill>
              <a:srgbClr val="05173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dirty="0" err="1"/>
              <a:t>field</a:t>
            </a:r>
            <a:r>
              <a:rPr lang="fr-BE" sz="2000" dirty="0"/>
              <a:t> modulation: </a:t>
            </a:r>
          </a:p>
          <a:p>
            <a:r>
              <a:rPr lang="fr-BE" sz="2000" dirty="0" err="1">
                <a:solidFill>
                  <a:srgbClr val="051737"/>
                </a:solidFill>
              </a:rPr>
              <a:t>solid</a:t>
            </a:r>
            <a:r>
              <a:rPr lang="fr-BE" sz="2000" dirty="0">
                <a:solidFill>
                  <a:srgbClr val="051737"/>
                </a:solidFill>
              </a:rPr>
              <a:t> = flutter </a:t>
            </a:r>
            <a:r>
              <a:rPr lang="fr-BE" sz="2000" i="1" dirty="0">
                <a:solidFill>
                  <a:srgbClr val="051737"/>
                </a:solidFill>
              </a:rPr>
              <a:t>F</a:t>
            </a:r>
          </a:p>
          <a:p>
            <a:r>
              <a:rPr lang="fr-BE" sz="2000" dirty="0" err="1">
                <a:solidFill>
                  <a:srgbClr val="051737"/>
                </a:solidFill>
              </a:rPr>
              <a:t>dashed</a:t>
            </a:r>
            <a:r>
              <a:rPr lang="fr-BE" sz="2000" dirty="0">
                <a:solidFill>
                  <a:srgbClr val="051737"/>
                </a:solidFill>
              </a:rPr>
              <a:t>=spiral angle </a:t>
            </a:r>
            <a:r>
              <a:rPr lang="fr-BE" sz="2000" dirty="0">
                <a:solidFill>
                  <a:srgbClr val="051737"/>
                </a:solidFill>
                <a:sym typeface="Symbol" panose="05050102010706020507" pitchFamily="18" charset="2"/>
              </a:rPr>
              <a:t></a:t>
            </a:r>
            <a:endParaRPr lang="fr-BE" sz="2000" dirty="0">
              <a:solidFill>
                <a:srgbClr val="051737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7FB6EE-36A4-4666-B8D0-26FFE85B9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325" y="4225194"/>
            <a:ext cx="1400370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02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B800D2-BA32-4C60-AE7B-D5FF0F6DA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2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2ACB68-6A17-40DC-B7E3-7361E19F6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/>
              <a:t>Main goal of </a:t>
            </a:r>
            <a:r>
              <a:rPr lang="fr-BE" sz="2800" dirty="0" err="1"/>
              <a:t>this</a:t>
            </a:r>
            <a:r>
              <a:rPr lang="fr-BE" sz="2800" dirty="0"/>
              <a:t> </a:t>
            </a:r>
            <a:r>
              <a:rPr lang="fr-BE" sz="2800" dirty="0" err="1"/>
              <a:t>study</a:t>
            </a:r>
            <a:endParaRPr lang="fr-BE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B387E-AC63-4600-95FF-B6C3B02CF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959006"/>
            <a:ext cx="10478870" cy="5006896"/>
          </a:xfrm>
        </p:spPr>
        <p:txBody>
          <a:bodyPr>
            <a:normAutofit fontScale="92500" lnSpcReduction="20000"/>
          </a:bodyPr>
          <a:lstStyle/>
          <a:p>
            <a:r>
              <a:rPr lang="fr-BE" sz="2600" dirty="0" err="1">
                <a:solidFill>
                  <a:srgbClr val="00B050"/>
                </a:solidFill>
              </a:rPr>
              <a:t>We</a:t>
            </a:r>
            <a:r>
              <a:rPr lang="fr-BE" sz="2600" dirty="0">
                <a:solidFill>
                  <a:srgbClr val="00B050"/>
                </a:solidFill>
              </a:rPr>
              <a:t> use a </a:t>
            </a:r>
            <a:r>
              <a:rPr lang="fr-BE" sz="2600" dirty="0" err="1">
                <a:solidFill>
                  <a:srgbClr val="00B050"/>
                </a:solidFill>
              </a:rPr>
              <a:t>general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Hamiltonian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approach</a:t>
            </a:r>
            <a:r>
              <a:rPr lang="fr-BE" sz="2600" dirty="0">
                <a:solidFill>
                  <a:srgbClr val="00B050"/>
                </a:solidFill>
              </a:rPr>
              <a:t>, to </a:t>
            </a:r>
            <a:r>
              <a:rPr lang="fr-BE" sz="2600" dirty="0" err="1">
                <a:solidFill>
                  <a:srgbClr val="00B050"/>
                </a:solidFill>
              </a:rPr>
              <a:t>find</a:t>
            </a:r>
            <a:r>
              <a:rPr lang="fr-BE" sz="2600" dirty="0">
                <a:solidFill>
                  <a:srgbClr val="00B050"/>
                </a:solidFill>
              </a:rPr>
              <a:t> formulas for the </a:t>
            </a:r>
            <a:r>
              <a:rPr lang="fr-BE" sz="2600" dirty="0" err="1">
                <a:solidFill>
                  <a:srgbClr val="00B050"/>
                </a:solidFill>
              </a:rPr>
              <a:t>energy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limit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i="1" dirty="0">
                <a:solidFill>
                  <a:srgbClr val="00B050"/>
                </a:solidFill>
              </a:rPr>
              <a:t>E</a:t>
            </a:r>
            <a:r>
              <a:rPr lang="fr-BE" sz="2600" baseline="-25000" dirty="0">
                <a:solidFill>
                  <a:srgbClr val="00B050"/>
                </a:solidFill>
              </a:rPr>
              <a:t>max</a:t>
            </a:r>
            <a:r>
              <a:rPr lang="fr-BE" sz="2600" dirty="0">
                <a:solidFill>
                  <a:srgbClr val="00B050"/>
                </a:solidFill>
              </a:rPr>
              <a:t> of </a:t>
            </a:r>
            <a:r>
              <a:rPr lang="fr-BE" sz="2600" u="sng" dirty="0">
                <a:solidFill>
                  <a:srgbClr val="00B050"/>
                </a:solidFill>
              </a:rPr>
              <a:t>compact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isochronous</a:t>
            </a:r>
            <a:r>
              <a:rPr lang="fr-BE" sz="2600" dirty="0">
                <a:solidFill>
                  <a:srgbClr val="00B050"/>
                </a:solidFill>
              </a:rPr>
              <a:t> cyclotrons.</a:t>
            </a:r>
          </a:p>
          <a:p>
            <a:r>
              <a:rPr lang="fr-BE" sz="2600" dirty="0" err="1">
                <a:solidFill>
                  <a:srgbClr val="00B050"/>
                </a:solidFill>
              </a:rPr>
              <a:t>They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will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be</a:t>
            </a:r>
            <a:r>
              <a:rPr lang="fr-BE" sz="2600" dirty="0">
                <a:solidFill>
                  <a:srgbClr val="00B050"/>
                </a:solidFill>
              </a:rPr>
              <a:t>  </a:t>
            </a:r>
            <a:r>
              <a:rPr lang="fr-BE" sz="2600" dirty="0" err="1">
                <a:solidFill>
                  <a:srgbClr val="00B050"/>
                </a:solidFill>
              </a:rPr>
              <a:t>helpful</a:t>
            </a:r>
            <a:r>
              <a:rPr lang="fr-BE" sz="2600" dirty="0">
                <a:solidFill>
                  <a:srgbClr val="00B050"/>
                </a:solidFill>
              </a:rPr>
              <a:t> in </a:t>
            </a:r>
            <a:r>
              <a:rPr lang="fr-BE" sz="2600" dirty="0" err="1">
                <a:solidFill>
                  <a:srgbClr val="00B050"/>
                </a:solidFill>
              </a:rPr>
              <a:t>preliminary</a:t>
            </a:r>
            <a:r>
              <a:rPr lang="fr-BE" sz="2600" dirty="0">
                <a:solidFill>
                  <a:srgbClr val="00B050"/>
                </a:solidFill>
              </a:rPr>
              <a:t> and </a:t>
            </a:r>
            <a:r>
              <a:rPr lang="fr-BE" sz="2600" dirty="0" err="1">
                <a:solidFill>
                  <a:srgbClr val="00B050"/>
                </a:solidFill>
              </a:rPr>
              <a:t>conceptual</a:t>
            </a:r>
            <a:r>
              <a:rPr lang="fr-BE" sz="2600" dirty="0">
                <a:solidFill>
                  <a:srgbClr val="00B050"/>
                </a:solidFill>
              </a:rPr>
              <a:t> design </a:t>
            </a:r>
            <a:r>
              <a:rPr lang="fr-BE" sz="2600" dirty="0" err="1">
                <a:solidFill>
                  <a:srgbClr val="00B050"/>
                </a:solidFill>
              </a:rPr>
              <a:t>studies</a:t>
            </a:r>
            <a:r>
              <a:rPr lang="fr-BE" sz="2600" dirty="0">
                <a:solidFill>
                  <a:srgbClr val="00B050"/>
                </a:solidFill>
              </a:rPr>
              <a:t> for </a:t>
            </a:r>
            <a:r>
              <a:rPr lang="fr-BE" sz="2600" dirty="0" err="1">
                <a:solidFill>
                  <a:srgbClr val="00B050"/>
                </a:solidFill>
              </a:rPr>
              <a:t>defining</a:t>
            </a:r>
            <a:r>
              <a:rPr lang="fr-BE" sz="2600" dirty="0">
                <a:solidFill>
                  <a:srgbClr val="00B050"/>
                </a:solidFill>
              </a:rPr>
              <a:t> the </a:t>
            </a:r>
            <a:r>
              <a:rPr lang="fr-BE" sz="2600" dirty="0" err="1">
                <a:solidFill>
                  <a:srgbClr val="00B050"/>
                </a:solidFill>
              </a:rPr>
              <a:t>following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parameters</a:t>
            </a:r>
            <a:r>
              <a:rPr lang="fr-BE" sz="2600" dirty="0">
                <a:solidFill>
                  <a:srgbClr val="00B050"/>
                </a:solidFill>
              </a:rPr>
              <a:t>:</a:t>
            </a:r>
          </a:p>
          <a:p>
            <a:endParaRPr lang="fr-BE" dirty="0"/>
          </a:p>
          <a:p>
            <a:pPr lvl="1">
              <a:buClr>
                <a:srgbClr val="0070C0"/>
              </a:buClr>
            </a:pPr>
            <a:r>
              <a:rPr lang="fr-BE" sz="2200" dirty="0">
                <a:solidFill>
                  <a:srgbClr val="0070C0"/>
                </a:solidFill>
              </a:rPr>
              <a:t>The </a:t>
            </a:r>
            <a:r>
              <a:rPr lang="fr-BE" sz="2200" dirty="0" err="1">
                <a:solidFill>
                  <a:srgbClr val="0070C0"/>
                </a:solidFill>
              </a:rPr>
              <a:t>rotational</a:t>
            </a:r>
            <a:r>
              <a:rPr lang="fr-BE" sz="2200" dirty="0">
                <a:solidFill>
                  <a:srgbClr val="0070C0"/>
                </a:solidFill>
              </a:rPr>
              <a:t> </a:t>
            </a:r>
            <a:r>
              <a:rPr lang="fr-BE" sz="2200" dirty="0" err="1">
                <a:solidFill>
                  <a:srgbClr val="0070C0"/>
                </a:solidFill>
              </a:rPr>
              <a:t>symmetry</a:t>
            </a:r>
            <a:r>
              <a:rPr lang="fr-BE" sz="2200" dirty="0">
                <a:solidFill>
                  <a:srgbClr val="0070C0"/>
                </a:solidFill>
              </a:rPr>
              <a:t> </a:t>
            </a:r>
            <a:r>
              <a:rPr lang="fr-BE" sz="2200" dirty="0" err="1">
                <a:solidFill>
                  <a:srgbClr val="0070C0"/>
                </a:solidFill>
              </a:rPr>
              <a:t>number</a:t>
            </a:r>
            <a:r>
              <a:rPr lang="fr-BE" sz="2200" dirty="0">
                <a:solidFill>
                  <a:srgbClr val="0070C0"/>
                </a:solidFill>
              </a:rPr>
              <a:t> </a:t>
            </a:r>
            <a:r>
              <a:rPr lang="fr-BE" sz="2200" i="1" dirty="0">
                <a:solidFill>
                  <a:srgbClr val="0070C0"/>
                </a:solidFill>
              </a:rPr>
              <a:t>N</a:t>
            </a:r>
            <a:r>
              <a:rPr lang="fr-BE" sz="2200" dirty="0">
                <a:solidFill>
                  <a:srgbClr val="0070C0"/>
                </a:solidFill>
              </a:rPr>
              <a:t> of the </a:t>
            </a:r>
            <a:r>
              <a:rPr lang="fr-BE" sz="2200" dirty="0" err="1">
                <a:solidFill>
                  <a:srgbClr val="0070C0"/>
                </a:solidFill>
              </a:rPr>
              <a:t>magnetic</a:t>
            </a:r>
            <a:r>
              <a:rPr lang="fr-BE" sz="2200" dirty="0">
                <a:solidFill>
                  <a:srgbClr val="0070C0"/>
                </a:solidFill>
              </a:rPr>
              <a:t> </a:t>
            </a:r>
            <a:r>
              <a:rPr lang="fr-BE" sz="2200" dirty="0" err="1">
                <a:solidFill>
                  <a:srgbClr val="0070C0"/>
                </a:solidFill>
              </a:rPr>
              <a:t>sectors</a:t>
            </a:r>
            <a:endParaRPr lang="fr-BE" sz="2200" dirty="0">
              <a:solidFill>
                <a:srgbClr val="0070C0"/>
              </a:solidFill>
            </a:endParaRPr>
          </a:p>
          <a:p>
            <a:pPr lvl="1">
              <a:buClr>
                <a:srgbClr val="0070C0"/>
              </a:buClr>
            </a:pPr>
            <a:r>
              <a:rPr lang="fr-BE" sz="2200" dirty="0">
                <a:solidFill>
                  <a:srgbClr val="0070C0"/>
                </a:solidFill>
              </a:rPr>
              <a:t>The maximum spiral angle 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 of the 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sectors</a:t>
            </a:r>
            <a:endParaRPr lang="fr-BE" sz="22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lvl="1">
              <a:buClr>
                <a:srgbClr val="0070C0"/>
              </a:buClr>
            </a:pP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The flutter </a:t>
            </a:r>
            <a:r>
              <a:rPr lang="fr-BE" sz="2200" i="1" dirty="0">
                <a:solidFill>
                  <a:srgbClr val="0070C0"/>
                </a:solidFill>
                <a:sym typeface="Symbol" panose="05050102010706020507" pitchFamily="18" charset="2"/>
              </a:rPr>
              <a:t>F</a:t>
            </a:r>
          </a:p>
          <a:p>
            <a:pPr lvl="1"/>
            <a:endParaRPr lang="fr-BE" dirty="0"/>
          </a:p>
          <a:p>
            <a:r>
              <a:rPr lang="fr-BE" sz="2600" dirty="0">
                <a:solidFill>
                  <a:srgbClr val="00B050"/>
                </a:solidFill>
                <a:sym typeface="Symbol" panose="05050102010706020507" pitchFamily="18" charset="2"/>
              </a:rPr>
              <a:t>The </a:t>
            </a:r>
            <a:r>
              <a:rPr lang="fr-BE" sz="2600" dirty="0" err="1">
                <a:solidFill>
                  <a:srgbClr val="00B050"/>
                </a:solidFill>
                <a:sym typeface="Symbol" panose="05050102010706020507" pitchFamily="18" charset="2"/>
              </a:rPr>
              <a:t>limit</a:t>
            </a:r>
            <a:r>
              <a:rPr lang="fr-BE" sz="26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fr-BE" sz="2600" dirty="0" err="1">
                <a:solidFill>
                  <a:srgbClr val="00B050"/>
                </a:solidFill>
                <a:sym typeface="Symbol" panose="05050102010706020507" pitchFamily="18" charset="2"/>
              </a:rPr>
              <a:t>is</a:t>
            </a:r>
            <a:r>
              <a:rPr lang="fr-BE" sz="26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fr-BE" sz="2600" dirty="0" err="1">
                <a:solidFill>
                  <a:srgbClr val="00B050"/>
                </a:solidFill>
                <a:sym typeface="Symbol" panose="05050102010706020507" pitchFamily="18" charset="2"/>
              </a:rPr>
              <a:t>assumed</a:t>
            </a:r>
            <a:r>
              <a:rPr lang="fr-BE" sz="2600" dirty="0">
                <a:solidFill>
                  <a:srgbClr val="00B050"/>
                </a:solidFill>
                <a:sym typeface="Symbol" panose="05050102010706020507" pitchFamily="18" charset="2"/>
              </a:rPr>
              <a:t> to </a:t>
            </a:r>
            <a:r>
              <a:rPr lang="fr-BE" sz="2600" dirty="0" err="1">
                <a:solidFill>
                  <a:srgbClr val="00B050"/>
                </a:solidFill>
                <a:sym typeface="Symbol" panose="05050102010706020507" pitchFamily="18" charset="2"/>
              </a:rPr>
              <a:t>be</a:t>
            </a:r>
            <a:r>
              <a:rPr lang="fr-BE" sz="26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fr-BE" sz="2600" dirty="0" err="1">
                <a:solidFill>
                  <a:srgbClr val="00B050"/>
                </a:solidFill>
                <a:sym typeface="Symbol" panose="05050102010706020507" pitchFamily="18" charset="2"/>
              </a:rPr>
              <a:t>determined</a:t>
            </a:r>
            <a:r>
              <a:rPr lang="fr-BE" sz="2600" dirty="0">
                <a:solidFill>
                  <a:srgbClr val="00B050"/>
                </a:solidFill>
                <a:sym typeface="Symbol" panose="05050102010706020507" pitchFamily="18" charset="2"/>
              </a:rPr>
              <a:t> by </a:t>
            </a:r>
            <a:r>
              <a:rPr lang="fr-BE" sz="2600" dirty="0" err="1">
                <a:solidFill>
                  <a:srgbClr val="00B050"/>
                </a:solidFill>
                <a:sym typeface="Symbol" panose="05050102010706020507" pitchFamily="18" charset="2"/>
              </a:rPr>
              <a:t>two</a:t>
            </a:r>
            <a:r>
              <a:rPr lang="fr-BE" sz="26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fr-BE" sz="2600" dirty="0" err="1">
                <a:solidFill>
                  <a:srgbClr val="00B050"/>
                </a:solidFill>
                <a:sym typeface="Symbol" panose="05050102010706020507" pitchFamily="18" charset="2"/>
              </a:rPr>
              <a:t>competing</a:t>
            </a:r>
            <a:r>
              <a:rPr lang="fr-BE" sz="26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fr-BE" sz="2600" dirty="0" err="1">
                <a:solidFill>
                  <a:srgbClr val="00B050"/>
                </a:solidFill>
                <a:sym typeface="Symbol" panose="05050102010706020507" pitchFamily="18" charset="2"/>
              </a:rPr>
              <a:t>requirements</a:t>
            </a:r>
            <a:r>
              <a:rPr lang="fr-BE" sz="2600" dirty="0">
                <a:solidFill>
                  <a:srgbClr val="00B050"/>
                </a:solidFill>
                <a:sym typeface="Symbol" panose="05050102010706020507" pitchFamily="18" charset="2"/>
              </a:rPr>
              <a:t>:</a:t>
            </a:r>
          </a:p>
          <a:p>
            <a:endParaRPr lang="fr-BE" sz="2400" dirty="0">
              <a:sym typeface="Symbol" panose="05050102010706020507" pitchFamily="18" charset="2"/>
            </a:endParaRPr>
          </a:p>
          <a:p>
            <a:pPr lvl="1">
              <a:buClr>
                <a:srgbClr val="0070C0"/>
              </a:buClr>
            </a:pP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To have 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sufficient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azimuthal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field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 variation to 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garrantee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 stable vertical motion</a:t>
            </a:r>
          </a:p>
          <a:p>
            <a:pPr lvl="1">
              <a:buClr>
                <a:srgbClr val="0070C0"/>
              </a:buClr>
            </a:pP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To have a not-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too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-high 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azimuthal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field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 variation to 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avoid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 the 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stopband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 of the 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linear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 structural 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resonance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 2</a:t>
            </a:r>
            <a:r>
              <a:rPr lang="fr-BE" sz="2200" dirty="0">
                <a:solidFill>
                  <a:srgbClr val="0070C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n</a:t>
            </a:r>
            <a:r>
              <a:rPr lang="fr-BE" sz="2200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r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=</a:t>
            </a:r>
            <a:r>
              <a:rPr lang="fr-BE" sz="2200" i="1" dirty="0">
                <a:solidFill>
                  <a:srgbClr val="0070C0"/>
                </a:solidFill>
                <a:sym typeface="Symbol" panose="05050102010706020507" pitchFamily="18" charset="2"/>
              </a:rPr>
              <a:t>N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. (a 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resonance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that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 can not 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be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crossed</a:t>
            </a:r>
            <a:r>
              <a:rPr lang="fr-BE" sz="2200" dirty="0">
                <a:solidFill>
                  <a:srgbClr val="0070C0"/>
                </a:solidFill>
                <a:sym typeface="Symbol" panose="05050102010706020507" pitchFamily="18" charset="2"/>
              </a:rPr>
              <a:t>).</a:t>
            </a:r>
          </a:p>
          <a:p>
            <a:pPr lvl="1"/>
            <a:endParaRPr lang="fr-BE" dirty="0">
              <a:sym typeface="Symbol" panose="05050102010706020507" pitchFamily="18" charset="2"/>
            </a:endParaRPr>
          </a:p>
          <a:p>
            <a:r>
              <a:rPr lang="fr-BE" sz="2600" dirty="0" err="1">
                <a:solidFill>
                  <a:srgbClr val="00B050"/>
                </a:solidFill>
                <a:sym typeface="Symbol" panose="05050102010706020507" pitchFamily="18" charset="2"/>
              </a:rPr>
              <a:t>Other</a:t>
            </a:r>
            <a:r>
              <a:rPr lang="fr-BE" sz="26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fr-BE" sz="2600" dirty="0" err="1">
                <a:solidFill>
                  <a:srgbClr val="00B050"/>
                </a:solidFill>
                <a:sym typeface="Symbol" panose="05050102010706020507" pitchFamily="18" charset="2"/>
              </a:rPr>
              <a:t>resonances</a:t>
            </a:r>
            <a:r>
              <a:rPr lang="fr-BE" sz="2600" dirty="0">
                <a:solidFill>
                  <a:srgbClr val="00B050"/>
                </a:solidFill>
                <a:sym typeface="Symbol" panose="05050102010706020507" pitchFamily="18" charset="2"/>
              </a:rPr>
              <a:t> due to </a:t>
            </a:r>
            <a:r>
              <a:rPr lang="fr-BE" sz="2600" dirty="0" err="1">
                <a:solidFill>
                  <a:srgbClr val="00B050"/>
                </a:solidFill>
                <a:sym typeface="Symbol" panose="05050102010706020507" pitchFamily="18" charset="2"/>
              </a:rPr>
              <a:t>magnetic</a:t>
            </a:r>
            <a:r>
              <a:rPr lang="fr-BE" sz="26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fr-BE" sz="2600" dirty="0" err="1">
                <a:solidFill>
                  <a:srgbClr val="00B050"/>
                </a:solidFill>
                <a:sym typeface="Symbol" panose="05050102010706020507" pitchFamily="18" charset="2"/>
              </a:rPr>
              <a:t>field</a:t>
            </a:r>
            <a:r>
              <a:rPr lang="fr-BE" sz="2600" dirty="0">
                <a:solidFill>
                  <a:srgbClr val="00B050"/>
                </a:solidFill>
                <a:sym typeface="Symbol" panose="05050102010706020507" pitchFamily="18" charset="2"/>
              </a:rPr>
              <a:t> imperfections are not </a:t>
            </a:r>
            <a:r>
              <a:rPr lang="fr-BE" sz="2600" dirty="0" err="1">
                <a:solidFill>
                  <a:srgbClr val="00B050"/>
                </a:solidFill>
                <a:sym typeface="Symbol" panose="05050102010706020507" pitchFamily="18" charset="2"/>
              </a:rPr>
              <a:t>considered</a:t>
            </a:r>
            <a:r>
              <a:rPr lang="fr-BE" sz="2600" dirty="0">
                <a:solidFill>
                  <a:srgbClr val="00B050"/>
                </a:solidFill>
                <a:sym typeface="Symbol" panose="05050102010706020507" pitchFamily="18" charset="2"/>
              </a:rPr>
              <a:t>.</a:t>
            </a:r>
            <a:endParaRPr lang="fr-BE" sz="2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03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8BF60F-9B01-4C20-8026-234D7430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20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6CBE45-3565-437F-82A5-2994A049D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/>
              <a:t>Conclusion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07465-DD88-4844-B33F-DCAF24E91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98" y="1994125"/>
            <a:ext cx="10551633" cy="2491924"/>
          </a:xfrm>
        </p:spPr>
        <p:txBody>
          <a:bodyPr>
            <a:normAutofit lnSpcReduction="10000"/>
          </a:bodyPr>
          <a:lstStyle/>
          <a:p>
            <a:pPr marL="457200" indent="-457200" algn="l">
              <a:buClr>
                <a:srgbClr val="00B050"/>
              </a:buClr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B050"/>
                </a:solidFill>
              </a:rPr>
              <a:t>This work determines the minimum number of sectors that are needed for obtaining a given top energy with a compact isochronous cyclotron. </a:t>
            </a:r>
          </a:p>
          <a:p>
            <a:pPr marL="457200" indent="-457200" algn="l">
              <a:buClr>
                <a:srgbClr val="0070C0"/>
              </a:buClr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70C0"/>
                </a:solidFill>
              </a:rPr>
              <a:t>It also provides the best tradeoff between spiral angle and flutter. </a:t>
            </a:r>
          </a:p>
          <a:p>
            <a:pPr marL="457200" indent="-457200" algn="l">
              <a:buClr>
                <a:srgbClr val="00B050"/>
              </a:buClr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B050"/>
                </a:solidFill>
              </a:rPr>
              <a:t>The provided equations, graphs and tables should be useful especially for the conceptual and/or preliminary design of a new cyclotron.</a:t>
            </a:r>
          </a:p>
          <a:p>
            <a:pPr marL="457200" indent="-457200" algn="l">
              <a:buClr>
                <a:srgbClr val="0070C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</a:rPr>
              <a:t>More numerical benchmarks are foreseen, to explore the applicability of the model</a:t>
            </a:r>
            <a:endParaRPr lang="fr-BE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0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2D609D-7F77-4036-AE70-A292D260A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21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A16DC9-267C-4183-B6CE-C9A23BB8F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8A46B-C35C-4196-87D8-02285CAF4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5010"/>
            <a:ext cx="11172473" cy="5800957"/>
          </a:xfrm>
          <a:solidFill>
            <a:schemeClr val="accent2">
              <a:lumMod val="20000"/>
              <a:lumOff val="80000"/>
              <a:alpha val="47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BE" sz="4000" dirty="0"/>
          </a:p>
          <a:p>
            <a:pPr marL="0" indent="0" algn="ctr">
              <a:buNone/>
            </a:pPr>
            <a:endParaRPr lang="fr-BE" sz="4000" dirty="0"/>
          </a:p>
          <a:p>
            <a:pPr marL="0" indent="0" algn="ctr">
              <a:buNone/>
            </a:pPr>
            <a:endParaRPr lang="fr-BE" sz="4000" dirty="0"/>
          </a:p>
          <a:p>
            <a:pPr marL="0" indent="0" algn="ctr">
              <a:buNone/>
            </a:pPr>
            <a:endParaRPr lang="fr-BE" sz="4000" dirty="0"/>
          </a:p>
          <a:p>
            <a:pPr marL="0" indent="0" algn="ctr">
              <a:buNone/>
            </a:pPr>
            <a:r>
              <a:rPr lang="fr-BE" sz="4000" dirty="0"/>
              <a:t>YOUR QUESTIONS ARE WELCOME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126C8C-6523-4D98-A38C-40645BB8B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208"/>
            <a:ext cx="4192401" cy="96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10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70FB8-F870-40DB-9E5B-F874633B9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78" y="1420239"/>
            <a:ext cx="2791838" cy="214764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For any question or specific request, please contact your </a:t>
            </a:r>
            <a:r>
              <a:rPr lang="en-US" sz="2400" dirty="0">
                <a:solidFill>
                  <a:schemeClr val="accent1"/>
                </a:solidFill>
              </a:rPr>
              <a:t>Marketing Team </a:t>
            </a:r>
            <a:r>
              <a:rPr lang="en-US" sz="2400" dirty="0">
                <a:solidFill>
                  <a:schemeClr val="tx1"/>
                </a:solidFill>
              </a:rPr>
              <a:t>or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1"/>
                </a:solidFill>
              </a:rPr>
              <a:t>Corporate Communication</a:t>
            </a: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0A218F-254E-4A14-932C-DD2C6FDEA8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65068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61B69E-6DCC-4FDE-9D6A-3D6176261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23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33822E-DE68-4E10-9712-8B5EC55E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/>
              <a:t>Important </a:t>
            </a:r>
            <a:r>
              <a:rPr lang="fr-BE" sz="2800" dirty="0" err="1"/>
              <a:t>references</a:t>
            </a:r>
            <a:endParaRPr lang="fr-BE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E865D6-63BE-4BAE-9BFC-ADAA5F108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BE" sz="2600" dirty="0" err="1">
                <a:solidFill>
                  <a:srgbClr val="00B050"/>
                </a:solidFill>
              </a:rPr>
              <a:t>Earlier</a:t>
            </a:r>
            <a:r>
              <a:rPr lang="fr-BE" sz="2600" dirty="0">
                <a:solidFill>
                  <a:srgbClr val="00B050"/>
                </a:solidFill>
              </a:rPr>
              <a:t> publications </a:t>
            </a:r>
            <a:r>
              <a:rPr lang="fr-BE" sz="2600" dirty="0" err="1">
                <a:solidFill>
                  <a:srgbClr val="00B050"/>
                </a:solidFill>
              </a:rPr>
              <a:t>covering</a:t>
            </a:r>
            <a:r>
              <a:rPr lang="fr-BE" sz="2600" dirty="0">
                <a:solidFill>
                  <a:srgbClr val="00B050"/>
                </a:solidFill>
              </a:rPr>
              <a:t> aspects of the </a:t>
            </a:r>
            <a:r>
              <a:rPr lang="fr-BE" sz="2600" dirty="0" err="1">
                <a:solidFill>
                  <a:srgbClr val="00B050"/>
                </a:solidFill>
              </a:rPr>
              <a:t>same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subject</a:t>
            </a:r>
            <a:r>
              <a:rPr lang="fr-BE" sz="2600" dirty="0">
                <a:solidFill>
                  <a:srgbClr val="00B050"/>
                </a:solidFill>
              </a:rPr>
              <a:t> are:</a:t>
            </a:r>
          </a:p>
          <a:p>
            <a:endParaRPr lang="en-US" sz="2400" b="0" i="0" u="none" strike="noStrike" baseline="0" dirty="0">
              <a:latin typeface="TeXGyreTermesX-Regular"/>
            </a:endParaRPr>
          </a:p>
          <a:p>
            <a:pPr lvl="1">
              <a:buClr>
                <a:srgbClr val="0070C0"/>
              </a:buClr>
            </a:pPr>
            <a:r>
              <a:rPr lang="en-US" sz="2200" b="0" i="0" u="none" strike="noStrike" baseline="0" dirty="0">
                <a:solidFill>
                  <a:srgbClr val="0070C0"/>
                </a:solidFill>
              </a:rPr>
              <a:t>Ref. 4: N. M. King and, </a:t>
            </a:r>
            <a:r>
              <a:rPr lang="en-US" sz="2200" dirty="0">
                <a:solidFill>
                  <a:srgbClr val="0070C0"/>
                </a:solidFill>
              </a:rPr>
              <a:t>W. Walkinshaw, ‘Spiral Ridge Cyclotron Particle Dynamics Applied to Conversion of the Harwell Synchrocyclotron’, </a:t>
            </a:r>
            <a:r>
              <a:rPr lang="en-US" sz="2200" b="0" i="0" u="none" strike="noStrike" baseline="0" dirty="0">
                <a:solidFill>
                  <a:srgbClr val="0070C0"/>
                </a:solidFill>
              </a:rPr>
              <a:t>in </a:t>
            </a:r>
            <a:r>
              <a:rPr lang="en-US" sz="2200" b="0" i="1" u="none" strike="noStrike" baseline="0" dirty="0">
                <a:solidFill>
                  <a:srgbClr val="0070C0"/>
                </a:solidFill>
              </a:rPr>
              <a:t>Nuclear Instruments and Methods</a:t>
            </a:r>
            <a:r>
              <a:rPr lang="en-US" sz="2200" b="0" i="0" u="none" strike="noStrike" baseline="0" dirty="0">
                <a:solidFill>
                  <a:srgbClr val="0070C0"/>
                </a:solidFill>
              </a:rPr>
              <a:t>, vol. 2, pp. 287-298, </a:t>
            </a:r>
            <a:r>
              <a:rPr lang="en-US" sz="2200" dirty="0">
                <a:solidFill>
                  <a:srgbClr val="0070C0"/>
                </a:solidFill>
              </a:rPr>
              <a:t>1958. </a:t>
            </a:r>
          </a:p>
          <a:p>
            <a:pPr lvl="1">
              <a:buClr>
                <a:srgbClr val="0070C0"/>
              </a:buClr>
            </a:pPr>
            <a:endParaRPr lang="en-US" sz="2200" b="0" i="0" u="none" strike="noStrike" baseline="0" dirty="0">
              <a:solidFill>
                <a:srgbClr val="0070C0"/>
              </a:solidFill>
            </a:endParaRPr>
          </a:p>
          <a:p>
            <a:pPr lvl="1">
              <a:buClr>
                <a:srgbClr val="0070C0"/>
              </a:buClr>
            </a:pPr>
            <a:r>
              <a:rPr lang="fr-BE" sz="2200" b="0" i="0" u="none" strike="noStrike" baseline="0" dirty="0" err="1">
                <a:solidFill>
                  <a:srgbClr val="0070C0"/>
                </a:solidFill>
              </a:rPr>
              <a:t>Ref</a:t>
            </a:r>
            <a:r>
              <a:rPr lang="fr-BE" sz="2200" b="0" i="0" u="none" strike="noStrike" baseline="0" dirty="0">
                <a:solidFill>
                  <a:srgbClr val="0070C0"/>
                </a:solidFill>
              </a:rPr>
              <a:t>. 5: V. I. Danilov, Yu. N. </a:t>
            </a:r>
            <a:r>
              <a:rPr lang="fr-BE" sz="2200" b="0" i="0" u="none" strike="noStrike" baseline="0" dirty="0" err="1">
                <a:solidFill>
                  <a:srgbClr val="0070C0"/>
                </a:solidFill>
              </a:rPr>
              <a:t>Denisov</a:t>
            </a:r>
            <a:r>
              <a:rPr lang="fr-BE" sz="2200" b="0" i="0" u="none" strike="noStrike" baseline="0" dirty="0">
                <a:solidFill>
                  <a:srgbClr val="0070C0"/>
                </a:solidFill>
              </a:rPr>
              <a:t>, V. P. </a:t>
            </a:r>
            <a:r>
              <a:rPr lang="fr-BE" sz="2200" b="0" i="0" u="none" strike="noStrike" baseline="0" dirty="0" err="1">
                <a:solidFill>
                  <a:srgbClr val="0070C0"/>
                </a:solidFill>
              </a:rPr>
              <a:t>Dmitrievsk</a:t>
            </a:r>
            <a:r>
              <a:rPr lang="fr-BE" sz="2200" b="0" i="0" u="none" strike="noStrike" baseline="0" dirty="0">
                <a:solidFill>
                  <a:srgbClr val="0070C0"/>
                </a:solidFill>
              </a:rPr>
              <a:t>., V. P. </a:t>
            </a:r>
            <a:r>
              <a:rPr lang="fr-BE" sz="2200" b="0" i="0" u="none" strike="noStrike" baseline="0" dirty="0" err="1">
                <a:solidFill>
                  <a:srgbClr val="0070C0"/>
                </a:solidFill>
              </a:rPr>
              <a:t>Dzhelepov</a:t>
            </a:r>
            <a:r>
              <a:rPr lang="fr-BE" sz="2200" b="0" i="0" u="none" strike="noStrike" baseline="0" dirty="0">
                <a:solidFill>
                  <a:srgbClr val="0070C0"/>
                </a:solidFill>
              </a:rPr>
              <a:t>, A. A. Glazov </a:t>
            </a:r>
            <a:r>
              <a:rPr lang="fr-BE" sz="2200" b="0" i="1" u="none" strike="noStrike" baseline="0" dirty="0">
                <a:solidFill>
                  <a:srgbClr val="0070C0"/>
                </a:solidFill>
              </a:rPr>
              <a:t>et al.</a:t>
            </a:r>
            <a:r>
              <a:rPr lang="fr-BE" sz="2200" b="0" i="0" u="none" strike="noStrike" baseline="0" dirty="0">
                <a:solidFill>
                  <a:srgbClr val="0070C0"/>
                </a:solidFill>
              </a:rPr>
              <a:t>, ‘Cyclotron </a:t>
            </a:r>
            <a:r>
              <a:rPr lang="en-US" sz="2200" b="0" i="0" u="none" strike="noStrike" baseline="0" dirty="0">
                <a:solidFill>
                  <a:srgbClr val="0070C0"/>
                </a:solidFill>
              </a:rPr>
              <a:t>With Space Variation Of The Magnetic Field’, in </a:t>
            </a:r>
            <a:r>
              <a:rPr lang="en-US" sz="2200" b="0" i="1" u="none" strike="noStrike" baseline="0" dirty="0">
                <a:solidFill>
                  <a:srgbClr val="0070C0"/>
                </a:solidFill>
              </a:rPr>
              <a:t>Proc. 2nd Int. Conf. High-Energy Accelerators and </a:t>
            </a:r>
            <a:r>
              <a:rPr lang="fr-BE" sz="2200" b="0" i="1" u="none" strike="noStrike" baseline="0" dirty="0">
                <a:solidFill>
                  <a:srgbClr val="0070C0"/>
                </a:solidFill>
              </a:rPr>
              <a:t>Instrumentation</a:t>
            </a:r>
            <a:r>
              <a:rPr lang="fr-BE" sz="2200" b="0" i="0" u="none" strike="noStrike" baseline="0" dirty="0">
                <a:solidFill>
                  <a:srgbClr val="0070C0"/>
                </a:solidFill>
              </a:rPr>
              <a:t>, HEACC 1959, CERN, Geneva, </a:t>
            </a:r>
            <a:r>
              <a:rPr lang="fr-BE" sz="2200" b="0" i="0" u="none" strike="noStrike" baseline="0" dirty="0" err="1">
                <a:solidFill>
                  <a:srgbClr val="0070C0"/>
                </a:solidFill>
              </a:rPr>
              <a:t>Switzerland</a:t>
            </a:r>
            <a:r>
              <a:rPr lang="fr-BE" sz="2200" b="0" i="0" u="none" strike="noStrike" baseline="0" dirty="0">
                <a:solidFill>
                  <a:srgbClr val="0070C0"/>
                </a:solidFill>
              </a:rPr>
              <a:t>, </a:t>
            </a:r>
            <a:r>
              <a:rPr lang="fr-BE" sz="2200" b="0" i="0" u="none" strike="noStrike" baseline="0" dirty="0" err="1">
                <a:solidFill>
                  <a:srgbClr val="0070C0"/>
                </a:solidFill>
              </a:rPr>
              <a:t>September</a:t>
            </a:r>
            <a:r>
              <a:rPr lang="fr-BE" sz="2200" b="0" i="0" u="none" strike="noStrike" baseline="0" dirty="0">
                <a:solidFill>
                  <a:srgbClr val="0070C0"/>
                </a:solidFill>
              </a:rPr>
              <a:t> 14-19, 1959, pp. 211-226.</a:t>
            </a:r>
          </a:p>
          <a:p>
            <a:pPr lvl="1">
              <a:buClr>
                <a:srgbClr val="0070C0"/>
              </a:buClr>
            </a:pPr>
            <a:endParaRPr lang="fr-BE" sz="2200" b="0" i="0" u="none" strike="noStrike" baseline="0" dirty="0">
              <a:solidFill>
                <a:srgbClr val="0070C0"/>
              </a:solidFill>
            </a:endParaRPr>
          </a:p>
          <a:p>
            <a:pPr lvl="1">
              <a:buClr>
                <a:srgbClr val="0070C0"/>
              </a:buClr>
            </a:pPr>
            <a:r>
              <a:rPr lang="en-US" sz="2200" b="0" i="0" u="none" strike="noStrike" baseline="0" dirty="0">
                <a:solidFill>
                  <a:srgbClr val="0070C0"/>
                </a:solidFill>
              </a:rPr>
              <a:t>Ref. 6: M. M. Gordon, ‘Orbit Properties of the Isochronous Cyclotron Ring with Radial Sectors’, in </a:t>
            </a:r>
            <a:r>
              <a:rPr lang="en-US" sz="2200" b="0" i="1" u="none" strike="noStrike" baseline="0" dirty="0" err="1">
                <a:solidFill>
                  <a:srgbClr val="0070C0"/>
                </a:solidFill>
              </a:rPr>
              <a:t>Anals</a:t>
            </a:r>
            <a:r>
              <a:rPr lang="en-US" sz="2200" b="0" i="1" u="none" strike="noStrike" baseline="0" dirty="0">
                <a:solidFill>
                  <a:srgbClr val="0070C0"/>
                </a:solidFill>
              </a:rPr>
              <a:t> of </a:t>
            </a:r>
            <a:r>
              <a:rPr lang="fr-BE" sz="2200" b="0" i="1" u="none" strike="noStrike" baseline="0" dirty="0">
                <a:solidFill>
                  <a:srgbClr val="0070C0"/>
                </a:solidFill>
              </a:rPr>
              <a:t>Physics</a:t>
            </a:r>
            <a:r>
              <a:rPr lang="fr-BE" sz="2200" b="0" i="0" u="none" strike="noStrike" baseline="0" dirty="0">
                <a:solidFill>
                  <a:srgbClr val="0070C0"/>
                </a:solidFill>
              </a:rPr>
              <a:t>, vol. 50, pp. 571-597, 1968.</a:t>
            </a:r>
          </a:p>
          <a:p>
            <a:pPr lvl="1"/>
            <a:endParaRPr lang="fr-BE" sz="2000" dirty="0">
              <a:latin typeface="TeXGyreTermesX-Regular"/>
            </a:endParaRPr>
          </a:p>
          <a:p>
            <a:r>
              <a:rPr lang="fr-BE" sz="2600" dirty="0">
                <a:solidFill>
                  <a:srgbClr val="00B050"/>
                </a:solidFill>
              </a:rPr>
              <a:t>In </a:t>
            </a:r>
            <a:r>
              <a:rPr lang="fr-BE" sz="2600" dirty="0" err="1">
                <a:solidFill>
                  <a:srgbClr val="00B050"/>
                </a:solidFill>
              </a:rPr>
              <a:t>our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paper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we</a:t>
            </a:r>
            <a:r>
              <a:rPr lang="fr-BE" sz="2600" dirty="0">
                <a:solidFill>
                  <a:srgbClr val="00B050"/>
                </a:solidFill>
              </a:rPr>
              <a:t> use </a:t>
            </a:r>
            <a:r>
              <a:rPr lang="fr-BE" sz="2600" dirty="0" err="1">
                <a:solidFill>
                  <a:srgbClr val="00B050"/>
                </a:solidFill>
              </a:rPr>
              <a:t>general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Hamiltonian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approach</a:t>
            </a:r>
            <a:r>
              <a:rPr lang="fr-BE" sz="2600" dirty="0">
                <a:solidFill>
                  <a:srgbClr val="00B050"/>
                </a:solidFill>
              </a:rPr>
              <a:t> to the </a:t>
            </a:r>
            <a:r>
              <a:rPr lang="fr-BE" sz="2600" dirty="0" err="1">
                <a:solidFill>
                  <a:srgbClr val="00B050"/>
                </a:solidFill>
              </a:rPr>
              <a:t>problem</a:t>
            </a:r>
            <a:endParaRPr lang="fr-BE" sz="2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456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037B6-3F0B-46D0-9773-07A35CDF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24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0865DD-7850-4895-92B9-050C10554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8" cy="527050"/>
          </a:xfrm>
        </p:spPr>
        <p:txBody>
          <a:bodyPr>
            <a:normAutofit/>
          </a:bodyPr>
          <a:lstStyle/>
          <a:p>
            <a:pPr algn="ctr"/>
            <a:r>
              <a:rPr lang="fr-BE" sz="2800" dirty="0" err="1"/>
              <a:t>Results</a:t>
            </a:r>
            <a:r>
              <a:rPr lang="fr-BE" sz="2800" dirty="0"/>
              <a:t> (</a:t>
            </a:r>
            <a:r>
              <a:rPr lang="fr-BE" sz="2800" dirty="0" err="1"/>
              <a:t>isochronous</a:t>
            </a:r>
            <a:r>
              <a:rPr lang="fr-BE" sz="2800" dirty="0"/>
              <a:t> </a:t>
            </a:r>
            <a:r>
              <a:rPr lang="fr-BE" sz="2800" dirty="0" err="1"/>
              <a:t>field</a:t>
            </a:r>
            <a:r>
              <a:rPr lang="fr-BE" sz="2800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7413D-7C2C-4B15-9673-4979CD475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98" y="1235944"/>
            <a:ext cx="10478870" cy="40082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sz="2000" dirty="0"/>
          </a:p>
          <a:p>
            <a:pPr marL="0" indent="0">
              <a:buNone/>
            </a:pPr>
            <a:endParaRPr lang="fr-BE" sz="2000" dirty="0"/>
          </a:p>
          <a:p>
            <a:endParaRPr lang="fr-BE" sz="2000" dirty="0"/>
          </a:p>
          <a:p>
            <a:r>
              <a:rPr lang="fr-BE" sz="2000" dirty="0"/>
              <a:t>relation </a:t>
            </a:r>
            <a:r>
              <a:rPr lang="fr-BE" sz="2000" dirty="0">
                <a:latin typeface="Symbol" panose="05050102010706020507" pitchFamily="18" charset="2"/>
              </a:rPr>
              <a:t>g</a:t>
            </a:r>
            <a:r>
              <a:rPr lang="fr-BE" sz="2000" dirty="0"/>
              <a:t>=</a:t>
            </a:r>
            <a:r>
              <a:rPr lang="fr-BE" sz="2000" dirty="0">
                <a:latin typeface="Symbol" panose="05050102010706020507" pitchFamily="18" charset="2"/>
              </a:rPr>
              <a:t>g</a:t>
            </a:r>
            <a:r>
              <a:rPr lang="fr-BE" sz="2000" dirty="0"/>
              <a:t>(</a:t>
            </a:r>
            <a:r>
              <a:rPr lang="fr-BE" sz="2000" i="1" dirty="0"/>
              <a:t>r</a:t>
            </a:r>
            <a:r>
              <a:rPr lang="fr-BE" sz="2000" dirty="0"/>
              <a:t>):</a:t>
            </a:r>
          </a:p>
          <a:p>
            <a:endParaRPr lang="fr-BE" sz="2000" dirty="0"/>
          </a:p>
          <a:p>
            <a:r>
              <a:rPr lang="fr-BE" sz="2000" dirty="0" err="1"/>
              <a:t>Isochronous</a:t>
            </a:r>
            <a:r>
              <a:rPr lang="fr-BE" sz="2000" dirty="0"/>
              <a:t> </a:t>
            </a:r>
            <a:r>
              <a:rPr lang="fr-BE" sz="2000" dirty="0" err="1"/>
              <a:t>field</a:t>
            </a:r>
            <a:r>
              <a:rPr lang="fr-BE" sz="2000" dirty="0"/>
              <a:t>:</a:t>
            </a:r>
          </a:p>
          <a:p>
            <a:endParaRPr lang="fr-BE" sz="2000" dirty="0"/>
          </a:p>
          <a:p>
            <a:endParaRPr lang="fr-BE" sz="2000" dirty="0"/>
          </a:p>
          <a:p>
            <a:endParaRPr lang="fr-BE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8D6762-A68A-41D0-A307-74A14C7A6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231" y="1997564"/>
            <a:ext cx="6496958" cy="20481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C11B06-ECC1-49A8-AA05-08773B2F0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162" y="4577727"/>
            <a:ext cx="2619742" cy="876422"/>
          </a:xfrm>
          <a:prstGeom prst="rect">
            <a:avLst/>
          </a:prstGeom>
          <a:ln>
            <a:solidFill>
              <a:srgbClr val="051737"/>
            </a:solidFill>
          </a:ln>
        </p:spPr>
      </p:pic>
    </p:spTree>
    <p:extLst>
      <p:ext uri="{BB962C8B-B14F-4D97-AF65-F5344CB8AC3E}">
        <p14:creationId xmlns:p14="http://schemas.microsoft.com/office/powerpoint/2010/main" val="1252778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BFDAC61-D87D-4698-8B84-79DCBD3373C0}"/>
              </a:ext>
            </a:extLst>
          </p:cNvPr>
          <p:cNvSpPr txBox="1"/>
          <p:nvPr/>
        </p:nvSpPr>
        <p:spPr>
          <a:xfrm>
            <a:off x="6871631" y="2771892"/>
            <a:ext cx="3726591" cy="14010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fr-BE" dirty="0"/>
          </a:p>
          <a:p>
            <a:r>
              <a:rPr lang="fr-BE" dirty="0" err="1"/>
              <a:t>Normalized</a:t>
            </a:r>
            <a:r>
              <a:rPr lang="fr-BE" dirty="0"/>
              <a:t> horizontal </a:t>
            </a:r>
            <a:r>
              <a:rPr lang="fr-BE" dirty="0" err="1"/>
              <a:t>scale</a:t>
            </a:r>
            <a:r>
              <a:rPr lang="fr-BE" dirty="0"/>
              <a:t>:</a:t>
            </a:r>
          </a:p>
          <a:p>
            <a:endParaRPr lang="fr-BE" dirty="0"/>
          </a:p>
          <a:p>
            <a:r>
              <a:rPr lang="fr-BE" dirty="0"/>
              <a:t>Max </a:t>
            </a:r>
            <a:r>
              <a:rPr lang="fr-BE" dirty="0" err="1"/>
              <a:t>scale</a:t>
            </a:r>
            <a:r>
              <a:rPr lang="fr-BE" dirty="0"/>
              <a:t> of  0.6 corresponds </a:t>
            </a:r>
            <a:r>
              <a:rPr lang="fr-BE" dirty="0" err="1"/>
              <a:t>with</a:t>
            </a:r>
            <a:r>
              <a:rPr lang="fr-BE" dirty="0"/>
              <a:t> 60% of </a:t>
            </a:r>
            <a:r>
              <a:rPr lang="fr-BE" dirty="0" err="1"/>
              <a:t>resonance</a:t>
            </a:r>
            <a:r>
              <a:rPr lang="fr-BE" dirty="0"/>
              <a:t> </a:t>
            </a:r>
            <a:r>
              <a:rPr lang="fr-BE" dirty="0" err="1"/>
              <a:t>limit</a:t>
            </a:r>
            <a:r>
              <a:rPr lang="fr-BE" dirty="0"/>
              <a:t> at </a:t>
            </a:r>
            <a:r>
              <a:rPr lang="fr-BE" dirty="0" err="1"/>
              <a:t>zero</a:t>
            </a:r>
            <a:r>
              <a:rPr lang="fr-BE" dirty="0"/>
              <a:t> flutter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9DB47-7C76-49D9-9C53-EE6C76AA7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030" y="2918910"/>
            <a:ext cx="800212" cy="6858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C259F3-8957-48A4-98F1-A5D2FDA5D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25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59EC8A-9D86-41A2-9DEC-898E1258C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Energy </a:t>
            </a:r>
            <a:r>
              <a:rPr lang="fr-BE" dirty="0" err="1"/>
              <a:t>dependence</a:t>
            </a:r>
            <a:r>
              <a:rPr lang="fr-BE" dirty="0"/>
              <a:t> of coefficients</a:t>
            </a:r>
          </a:p>
        </p:txBody>
      </p:sp>
      <p:pic>
        <p:nvPicPr>
          <p:cNvPr id="6" name="Content Placeholder 5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FA5B3809-87BF-495C-9318-1B9D1F10D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5" y="1116501"/>
            <a:ext cx="6555236" cy="45513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890495-85CF-4475-9AD7-2D28B1E6D176}"/>
              </a:ext>
            </a:extLst>
          </p:cNvPr>
          <p:cNvSpPr txBox="1"/>
          <p:nvPr/>
        </p:nvSpPr>
        <p:spPr>
          <a:xfrm>
            <a:off x="6825911" y="4535426"/>
            <a:ext cx="4300842" cy="1139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When</a:t>
            </a:r>
            <a:r>
              <a:rPr lang="fr-BE" dirty="0"/>
              <a:t> </a:t>
            </a:r>
            <a:r>
              <a:rPr lang="fr-BE" dirty="0" err="1"/>
              <a:t>ignoring</a:t>
            </a:r>
            <a:r>
              <a:rPr lang="fr-BE" dirty="0"/>
              <a:t> cross-</a:t>
            </a:r>
            <a:r>
              <a:rPr lang="fr-BE" dirty="0" err="1"/>
              <a:t>terms</a:t>
            </a:r>
            <a:r>
              <a:rPr lang="fr-BE" dirty="0"/>
              <a:t> </a:t>
            </a:r>
            <a:r>
              <a:rPr lang="fr-BE" dirty="0" err="1"/>
              <a:t>between</a:t>
            </a:r>
            <a:r>
              <a:rPr lang="fr-BE" dirty="0"/>
              <a:t> </a:t>
            </a:r>
            <a:r>
              <a:rPr lang="fr-BE" dirty="0" err="1"/>
              <a:t>average</a:t>
            </a:r>
            <a:r>
              <a:rPr lang="fr-BE" dirty="0"/>
              <a:t> </a:t>
            </a:r>
            <a:r>
              <a:rPr lang="fr-BE" dirty="0" err="1"/>
              <a:t>field</a:t>
            </a:r>
            <a:r>
              <a:rPr lang="fr-BE" dirty="0"/>
              <a:t> radial </a:t>
            </a:r>
            <a:r>
              <a:rPr lang="fr-BE" dirty="0" err="1"/>
              <a:t>derivatives</a:t>
            </a:r>
            <a:r>
              <a:rPr lang="fr-BE" dirty="0"/>
              <a:t> and the AVF part, (</a:t>
            </a:r>
            <a:r>
              <a:rPr lang="fr-BE" b="1" dirty="0"/>
              <a:t>non-</a:t>
            </a:r>
            <a:r>
              <a:rPr lang="fr-BE" b="1" dirty="0" err="1"/>
              <a:t>relativistic</a:t>
            </a:r>
            <a:r>
              <a:rPr lang="fr-BE" b="1" dirty="0"/>
              <a:t> </a:t>
            </a:r>
            <a:r>
              <a:rPr lang="fr-BE" b="1" dirty="0" err="1"/>
              <a:t>limit</a:t>
            </a:r>
            <a:r>
              <a:rPr lang="fr-BE" dirty="0"/>
              <a:t>)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would</a:t>
            </a:r>
            <a:r>
              <a:rPr lang="fr-BE" dirty="0"/>
              <a:t> </a:t>
            </a:r>
            <a:r>
              <a:rPr lang="fr-BE" dirty="0" err="1"/>
              <a:t>obtain</a:t>
            </a:r>
            <a:r>
              <a:rPr lang="fr-BE" dirty="0"/>
              <a:t> constant value (=1) for all cases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E8B12-D5EE-41D1-980B-AC87B6B26415}"/>
              </a:ext>
            </a:extLst>
          </p:cNvPr>
          <p:cNvSpPr txBox="1"/>
          <p:nvPr/>
        </p:nvSpPr>
        <p:spPr>
          <a:xfrm>
            <a:off x="7128933" y="1278467"/>
            <a:ext cx="3149600" cy="1139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Example </a:t>
            </a:r>
          </a:p>
          <a:p>
            <a:pPr algn="ctr"/>
            <a:r>
              <a:rPr lang="fr-BE" dirty="0"/>
              <a:t>horizontal tune:</a:t>
            </a:r>
          </a:p>
          <a:p>
            <a:pPr algn="ctr"/>
            <a:r>
              <a:rPr lang="fr-BE" dirty="0"/>
              <a:t>Strong </a:t>
            </a:r>
            <a:r>
              <a:rPr lang="fr-BE" dirty="0" err="1"/>
              <a:t>dependence</a:t>
            </a:r>
            <a:r>
              <a:rPr lang="fr-BE" dirty="0"/>
              <a:t> of coefficients on </a:t>
            </a:r>
            <a:r>
              <a:rPr lang="fr-BE" dirty="0" err="1"/>
              <a:t>energy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10281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2D3A4A-1EFD-4885-8F0A-1ADE1189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3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5C453B-AFB1-43FB-AFAD-2D12EF5FA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/>
              <a:t>General </a:t>
            </a:r>
            <a:r>
              <a:rPr lang="fr-BE" sz="2800" dirty="0" err="1"/>
              <a:t>remarks</a:t>
            </a:r>
            <a:endParaRPr lang="fr-BE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8E8FF-4CB4-4ABB-B125-5A61DF714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10478870" cy="4902582"/>
          </a:xfrm>
        </p:spPr>
        <p:txBody>
          <a:bodyPr>
            <a:normAutofit fontScale="92500" lnSpcReduction="20000"/>
          </a:bodyPr>
          <a:lstStyle/>
          <a:p>
            <a:r>
              <a:rPr lang="fr-BE" sz="2600" dirty="0">
                <a:solidFill>
                  <a:srgbClr val="00B050"/>
                </a:solidFill>
              </a:rPr>
              <a:t>This </a:t>
            </a:r>
            <a:r>
              <a:rPr lang="fr-BE" sz="2600" dirty="0" err="1">
                <a:solidFill>
                  <a:srgbClr val="00B050"/>
                </a:solidFill>
              </a:rPr>
              <a:t>paper</a:t>
            </a:r>
            <a:r>
              <a:rPr lang="fr-BE" sz="2600" dirty="0">
                <a:solidFill>
                  <a:srgbClr val="00B050"/>
                </a:solidFill>
              </a:rPr>
              <a:t> pays tribute to and </a:t>
            </a:r>
            <a:r>
              <a:rPr lang="fr-BE" sz="2600" dirty="0" err="1">
                <a:solidFill>
                  <a:srgbClr val="00B050"/>
                </a:solidFill>
              </a:rPr>
              <a:t>is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inspired</a:t>
            </a:r>
            <a:r>
              <a:rPr lang="fr-BE" sz="2600" dirty="0">
                <a:solidFill>
                  <a:srgbClr val="00B050"/>
                </a:solidFill>
              </a:rPr>
              <a:t> by </a:t>
            </a:r>
            <a:r>
              <a:rPr lang="fr-BE" sz="2600" dirty="0" err="1">
                <a:solidFill>
                  <a:srgbClr val="00B050"/>
                </a:solidFill>
              </a:rPr>
              <a:t>my</a:t>
            </a:r>
            <a:r>
              <a:rPr lang="fr-BE" sz="2600" dirty="0">
                <a:solidFill>
                  <a:srgbClr val="00B050"/>
                </a:solidFill>
              </a:rPr>
              <a:t> PhD </a:t>
            </a:r>
            <a:r>
              <a:rPr lang="fr-BE" sz="2600" dirty="0" err="1">
                <a:solidFill>
                  <a:srgbClr val="00B050"/>
                </a:solidFill>
              </a:rPr>
              <a:t>thesis</a:t>
            </a:r>
            <a:r>
              <a:rPr lang="fr-BE" sz="2600" dirty="0">
                <a:solidFill>
                  <a:srgbClr val="00B050"/>
                </a:solidFill>
              </a:rPr>
              <a:t> promotor prof. </a:t>
            </a:r>
            <a:r>
              <a:rPr lang="fr-BE" sz="2600" dirty="0" err="1">
                <a:solidFill>
                  <a:srgbClr val="00B050"/>
                </a:solidFill>
              </a:rPr>
              <a:t>Henk</a:t>
            </a:r>
            <a:r>
              <a:rPr lang="fr-BE" sz="2600" dirty="0">
                <a:solidFill>
                  <a:srgbClr val="00B050"/>
                </a:solidFill>
              </a:rPr>
              <a:t> Hagedoorn; </a:t>
            </a:r>
            <a:r>
              <a:rPr lang="fr-BE" sz="2600" dirty="0" err="1">
                <a:solidFill>
                  <a:srgbClr val="00B050"/>
                </a:solidFill>
              </a:rPr>
              <a:t>it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is</a:t>
            </a:r>
            <a:r>
              <a:rPr lang="fr-BE" sz="2600" dirty="0">
                <a:solidFill>
                  <a:srgbClr val="00B050"/>
                </a:solidFill>
              </a:rPr>
              <a:t> an application and </a:t>
            </a:r>
            <a:r>
              <a:rPr lang="fr-BE" sz="2600" dirty="0" err="1">
                <a:solidFill>
                  <a:srgbClr val="00B050"/>
                </a:solidFill>
              </a:rPr>
              <a:t>generalization</a:t>
            </a:r>
            <a:r>
              <a:rPr lang="fr-BE" sz="2600" dirty="0">
                <a:solidFill>
                  <a:srgbClr val="00B050"/>
                </a:solidFill>
              </a:rPr>
              <a:t> of </a:t>
            </a:r>
            <a:r>
              <a:rPr lang="fr-BE" sz="2600" dirty="0" err="1">
                <a:solidFill>
                  <a:srgbClr val="00B050"/>
                </a:solidFill>
              </a:rPr>
              <a:t>his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well</a:t>
            </a:r>
            <a:r>
              <a:rPr lang="fr-BE" sz="2600" dirty="0">
                <a:solidFill>
                  <a:srgbClr val="00B050"/>
                </a:solidFill>
              </a:rPr>
              <a:t>-know publication</a:t>
            </a:r>
            <a:r>
              <a:rPr lang="fr-BE" sz="2400" dirty="0">
                <a:solidFill>
                  <a:srgbClr val="00B050"/>
                </a:solidFill>
              </a:rPr>
              <a:t>:</a:t>
            </a:r>
          </a:p>
          <a:p>
            <a:endParaRPr lang="fr-BE" dirty="0"/>
          </a:p>
          <a:p>
            <a:pPr lvl="1">
              <a:buClr>
                <a:srgbClr val="0070C0"/>
              </a:buClr>
            </a:pPr>
            <a:r>
              <a:rPr lang="en-US" sz="2200" b="0" i="0" u="none" strike="noStrike" baseline="0" dirty="0">
                <a:solidFill>
                  <a:srgbClr val="0070C0"/>
                </a:solidFill>
              </a:rPr>
              <a:t>Ref. 1: H. L. Hagedoorn and N. F. Verster, “Orbits in an AVF Cyclotron”, in </a:t>
            </a:r>
            <a:r>
              <a:rPr lang="en-US" sz="2200" b="0" i="1" u="none" strike="noStrike" baseline="0" dirty="0">
                <a:solidFill>
                  <a:srgbClr val="0070C0"/>
                </a:solidFill>
              </a:rPr>
              <a:t>Nuclear Instruments and </a:t>
            </a:r>
            <a:r>
              <a:rPr lang="nl-NL" sz="2200" b="0" i="1" u="none" strike="noStrike" baseline="0" dirty="0">
                <a:solidFill>
                  <a:srgbClr val="0070C0"/>
                </a:solidFill>
              </a:rPr>
              <a:t>Methods</a:t>
            </a:r>
            <a:r>
              <a:rPr lang="nl-NL" sz="2200" b="0" i="0" u="none" strike="noStrike" baseline="0" dirty="0">
                <a:solidFill>
                  <a:srgbClr val="0070C0"/>
                </a:solidFill>
              </a:rPr>
              <a:t>, vol. 18,19, pp. 201-228, 1962.</a:t>
            </a:r>
          </a:p>
          <a:p>
            <a:pPr lvl="1"/>
            <a:endParaRPr lang="nl-NL" sz="2000" b="0" i="0" u="none" strike="noStrike" baseline="0" dirty="0">
              <a:latin typeface="TeXGyreTermesX-Regular"/>
            </a:endParaRPr>
          </a:p>
          <a:p>
            <a:r>
              <a:rPr lang="fr-BE" sz="2600" dirty="0">
                <a:solidFill>
                  <a:srgbClr val="00B050"/>
                </a:solidFill>
              </a:rPr>
              <a:t>The </a:t>
            </a:r>
            <a:r>
              <a:rPr lang="fr-BE" sz="2600" dirty="0" err="1">
                <a:solidFill>
                  <a:srgbClr val="00B050"/>
                </a:solidFill>
              </a:rPr>
              <a:t>derivation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is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too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elaborate</a:t>
            </a:r>
            <a:r>
              <a:rPr lang="fr-BE" sz="2600" dirty="0">
                <a:solidFill>
                  <a:srgbClr val="00B050"/>
                </a:solidFill>
              </a:rPr>
              <a:t> and </a:t>
            </a:r>
            <a:r>
              <a:rPr lang="fr-BE" sz="2600" dirty="0" err="1">
                <a:solidFill>
                  <a:srgbClr val="00B050"/>
                </a:solidFill>
              </a:rPr>
              <a:t>too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complex</a:t>
            </a:r>
            <a:r>
              <a:rPr lang="fr-BE" sz="2600" dirty="0">
                <a:solidFill>
                  <a:srgbClr val="00B050"/>
                </a:solidFill>
              </a:rPr>
              <a:t> to show in </a:t>
            </a:r>
            <a:r>
              <a:rPr lang="fr-BE" sz="2600" dirty="0" err="1">
                <a:solidFill>
                  <a:srgbClr val="00B050"/>
                </a:solidFill>
              </a:rPr>
              <a:t>detail</a:t>
            </a:r>
            <a:r>
              <a:rPr lang="fr-BE" sz="2600" dirty="0">
                <a:solidFill>
                  <a:srgbClr val="00B050"/>
                </a:solidFill>
              </a:rPr>
              <a:t> in </a:t>
            </a:r>
            <a:r>
              <a:rPr lang="fr-BE" sz="2600" dirty="0" err="1">
                <a:solidFill>
                  <a:srgbClr val="00B050"/>
                </a:solidFill>
              </a:rPr>
              <a:t>this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presentation</a:t>
            </a:r>
            <a:r>
              <a:rPr lang="fr-BE" sz="2600" dirty="0">
                <a:solidFill>
                  <a:srgbClr val="00B050"/>
                </a:solidFill>
              </a:rPr>
              <a:t>. </a:t>
            </a:r>
            <a:r>
              <a:rPr lang="fr-BE" sz="2600" dirty="0" err="1">
                <a:solidFill>
                  <a:srgbClr val="00B050"/>
                </a:solidFill>
              </a:rPr>
              <a:t>We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present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here</a:t>
            </a:r>
            <a:r>
              <a:rPr lang="fr-BE" sz="2600" dirty="0">
                <a:solidFill>
                  <a:srgbClr val="00B050"/>
                </a:solidFill>
              </a:rPr>
              <a:t> a </a:t>
            </a:r>
            <a:r>
              <a:rPr lang="fr-BE" sz="2600" dirty="0" err="1">
                <a:solidFill>
                  <a:srgbClr val="00B050"/>
                </a:solidFill>
              </a:rPr>
              <a:t>strongly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compressed</a:t>
            </a:r>
            <a:r>
              <a:rPr lang="fr-BE" sz="2600" dirty="0">
                <a:solidFill>
                  <a:srgbClr val="00B050"/>
                </a:solidFill>
              </a:rPr>
              <a:t> version. The full </a:t>
            </a:r>
            <a:r>
              <a:rPr lang="fr-BE" sz="2600" dirty="0" err="1">
                <a:solidFill>
                  <a:srgbClr val="00B050"/>
                </a:solidFill>
              </a:rPr>
              <a:t>derivation</a:t>
            </a:r>
            <a:r>
              <a:rPr lang="fr-BE" sz="2600" dirty="0">
                <a:solidFill>
                  <a:srgbClr val="00B050"/>
                </a:solidFill>
              </a:rPr>
              <a:t> and </a:t>
            </a:r>
            <a:r>
              <a:rPr lang="fr-BE" sz="2600" dirty="0" err="1">
                <a:solidFill>
                  <a:srgbClr val="00B050"/>
                </a:solidFill>
              </a:rPr>
              <a:t>results</a:t>
            </a:r>
            <a:r>
              <a:rPr lang="fr-BE" sz="2600" dirty="0">
                <a:solidFill>
                  <a:srgbClr val="00B050"/>
                </a:solidFill>
              </a:rPr>
              <a:t> can </a:t>
            </a:r>
            <a:r>
              <a:rPr lang="fr-BE" sz="2600" dirty="0" err="1">
                <a:solidFill>
                  <a:srgbClr val="00B050"/>
                </a:solidFill>
              </a:rPr>
              <a:t>be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found</a:t>
            </a:r>
            <a:r>
              <a:rPr lang="fr-BE" sz="2600" dirty="0">
                <a:solidFill>
                  <a:srgbClr val="00B050"/>
                </a:solidFill>
              </a:rPr>
              <a:t> in the </a:t>
            </a:r>
            <a:r>
              <a:rPr lang="fr-BE" sz="2600" dirty="0" err="1">
                <a:solidFill>
                  <a:srgbClr val="00B050"/>
                </a:solidFill>
              </a:rPr>
              <a:t>following</a:t>
            </a:r>
            <a:r>
              <a:rPr lang="fr-BE" sz="2600" dirty="0">
                <a:solidFill>
                  <a:srgbClr val="00B050"/>
                </a:solidFill>
              </a:rPr>
              <a:t> </a:t>
            </a:r>
            <a:r>
              <a:rPr lang="fr-BE" sz="2600" dirty="0" err="1">
                <a:solidFill>
                  <a:srgbClr val="00B050"/>
                </a:solidFill>
              </a:rPr>
              <a:t>two</a:t>
            </a:r>
            <a:r>
              <a:rPr lang="fr-BE" sz="2600" dirty="0">
                <a:solidFill>
                  <a:srgbClr val="00B050"/>
                </a:solidFill>
              </a:rPr>
              <a:t> publications:</a:t>
            </a:r>
          </a:p>
          <a:p>
            <a:endParaRPr lang="fr-BE" sz="2400" dirty="0"/>
          </a:p>
          <a:p>
            <a:pPr lvl="1">
              <a:buClr>
                <a:srgbClr val="0070C0"/>
              </a:buClr>
            </a:pPr>
            <a:r>
              <a:rPr lang="en-US" sz="2200" b="0" i="0" u="none" strike="noStrike" baseline="0" dirty="0">
                <a:solidFill>
                  <a:srgbClr val="0070C0"/>
                </a:solidFill>
              </a:rPr>
              <a:t>Ref. 2: W. Kleeven, </a:t>
            </a:r>
            <a:r>
              <a:rPr lang="en-US" sz="2200" b="0" i="1" u="none" strike="noStrike" baseline="0" dirty="0">
                <a:solidFill>
                  <a:srgbClr val="0070C0"/>
                </a:solidFill>
              </a:rPr>
              <a:t>Energy limit of compact isochronous cyclotrons</a:t>
            </a:r>
            <a:r>
              <a:rPr lang="en-US" sz="2200" b="0" i="0" u="none" strike="noStrike" baseline="0" dirty="0">
                <a:solidFill>
                  <a:srgbClr val="0070C0"/>
                </a:solidFill>
              </a:rPr>
              <a:t>, </a:t>
            </a:r>
            <a:r>
              <a:rPr lang="fr-BE" sz="2200" b="0" i="0" u="none" strike="noStrike" baseline="0" dirty="0">
                <a:solidFill>
                  <a:srgbClr val="0070C0"/>
                </a:solidFill>
              </a:rPr>
              <a:t>2022, arXiv:2211.01029</a:t>
            </a:r>
          </a:p>
          <a:p>
            <a:pPr lvl="1">
              <a:buClr>
                <a:srgbClr val="0070C0"/>
              </a:buClr>
            </a:pPr>
            <a:endParaRPr lang="fr-BE" sz="2200" dirty="0">
              <a:solidFill>
                <a:srgbClr val="0070C0"/>
              </a:solidFill>
            </a:endParaRPr>
          </a:p>
          <a:p>
            <a:pPr lvl="1">
              <a:buClr>
                <a:srgbClr val="0070C0"/>
              </a:buClr>
            </a:pPr>
            <a:r>
              <a:rPr lang="fr-BE" sz="2200" dirty="0" err="1">
                <a:solidFill>
                  <a:srgbClr val="0070C0"/>
                </a:solidFill>
              </a:rPr>
              <a:t>Ref</a:t>
            </a:r>
            <a:r>
              <a:rPr lang="fr-BE" sz="2200" dirty="0">
                <a:solidFill>
                  <a:srgbClr val="0070C0"/>
                </a:solidFill>
              </a:rPr>
              <a:t>. 3: W. Kleeven, </a:t>
            </a:r>
            <a:r>
              <a:rPr lang="fr-BE" sz="2200" i="1" dirty="0">
                <a:solidFill>
                  <a:srgbClr val="0070C0"/>
                </a:solidFill>
              </a:rPr>
              <a:t>On the </a:t>
            </a:r>
            <a:r>
              <a:rPr lang="en-US" sz="2200" b="0" i="1" u="none" strike="noStrike" baseline="0" dirty="0">
                <a:solidFill>
                  <a:srgbClr val="0070C0"/>
                </a:solidFill>
              </a:rPr>
              <a:t>Energy limit of compact isochronous cyclotrons, </a:t>
            </a:r>
            <a:r>
              <a:rPr lang="en-US" sz="2200" b="0" u="none" strike="noStrike" baseline="0" dirty="0">
                <a:solidFill>
                  <a:srgbClr val="0070C0"/>
                </a:solidFill>
              </a:rPr>
              <a:t>Accepted for publication in the Journal of Instrumentation (JINST) as contribution to </a:t>
            </a:r>
            <a:r>
              <a:rPr lang="en-US" sz="2200" dirty="0">
                <a:solidFill>
                  <a:srgbClr val="0070C0"/>
                </a:solidFill>
              </a:rPr>
              <a:t>a special issue of the </a:t>
            </a:r>
            <a:r>
              <a:rPr lang="en-US" sz="2200" b="0" u="none" strike="noStrike" baseline="0" dirty="0">
                <a:solidFill>
                  <a:srgbClr val="0070C0"/>
                </a:solidFill>
              </a:rPr>
              <a:t>ICFA (International Committee for Future Accelerators) newsletter #84 on: Dynamics of High Power and High Energy Cyclotrons. </a:t>
            </a:r>
            <a:r>
              <a:rPr lang="en-US" sz="2200" b="0" i="0" dirty="0">
                <a:solidFill>
                  <a:srgbClr val="0070C0"/>
                </a:solidFill>
                <a:effectLst/>
              </a:rPr>
              <a:t> </a:t>
            </a:r>
          </a:p>
          <a:p>
            <a:pPr marL="432008" lvl="1" indent="0">
              <a:buNone/>
            </a:pP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4035810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86C13E-D983-4170-A817-06BAE10F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4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DA78D0-5993-4565-B7E4-7DAB9286C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/>
              <a:t>Main </a:t>
            </a:r>
            <a:r>
              <a:rPr lang="fr-BE" sz="2800" dirty="0" err="1"/>
              <a:t>assumptions</a:t>
            </a:r>
            <a:r>
              <a:rPr lang="fr-BE" sz="2800" dirty="0"/>
              <a:t> and approximations (1)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AD639-C830-44D2-90CD-AF8D8A036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4" y="1232583"/>
            <a:ext cx="10569029" cy="4550224"/>
          </a:xfrm>
        </p:spPr>
        <p:txBody>
          <a:bodyPr>
            <a:noAutofit/>
          </a:bodyPr>
          <a:lstStyle/>
          <a:p>
            <a:r>
              <a:rPr lang="fr-BE" sz="2400" dirty="0" err="1"/>
              <a:t>We</a:t>
            </a:r>
            <a:r>
              <a:rPr lang="fr-BE" sz="2400" dirty="0"/>
              <a:t> solve the </a:t>
            </a:r>
            <a:r>
              <a:rPr lang="fr-BE" sz="2400" dirty="0" err="1"/>
              <a:t>static</a:t>
            </a:r>
            <a:r>
              <a:rPr lang="fr-BE" sz="2400" dirty="0"/>
              <a:t> motion (no </a:t>
            </a:r>
            <a:r>
              <a:rPr lang="fr-BE" sz="2400" dirty="0" err="1"/>
              <a:t>acceleration</a:t>
            </a:r>
            <a:r>
              <a:rPr lang="fr-BE" sz="2400" dirty="0"/>
              <a:t>) </a:t>
            </a:r>
            <a:r>
              <a:rPr lang="fr-BE" sz="2400" dirty="0">
                <a:sym typeface="Symbol" panose="05050102010706020507" pitchFamily="18" charset="2"/>
              </a:rPr>
              <a:t></a:t>
            </a:r>
            <a:r>
              <a:rPr lang="fr-BE" sz="2400" dirty="0"/>
              <a:t> </a:t>
            </a:r>
            <a:r>
              <a:rPr lang="fr-BE" sz="2400" i="1" dirty="0"/>
              <a:t>P</a:t>
            </a:r>
            <a:r>
              <a:rPr lang="fr-BE" sz="2400" dirty="0"/>
              <a:t>=</a:t>
            </a:r>
            <a:r>
              <a:rPr lang="fr-BE" sz="2400" i="1" dirty="0"/>
              <a:t>P</a:t>
            </a:r>
            <a:r>
              <a:rPr lang="fr-BE" sz="2400" baseline="-25000" dirty="0"/>
              <a:t>0</a:t>
            </a:r>
            <a:r>
              <a:rPr lang="fr-BE" sz="2400" dirty="0"/>
              <a:t>=constant</a:t>
            </a:r>
            <a:r>
              <a:rPr lang="fr-BE" sz="2400" baseline="-25000" dirty="0"/>
              <a:t> </a:t>
            </a:r>
            <a:endParaRPr lang="fr-BE" sz="2400" dirty="0"/>
          </a:p>
          <a:p>
            <a:r>
              <a:rPr lang="fr-BE" sz="2400" dirty="0"/>
              <a:t>No </a:t>
            </a:r>
            <a:r>
              <a:rPr lang="fr-BE" sz="2400" dirty="0" err="1"/>
              <a:t>field</a:t>
            </a:r>
            <a:r>
              <a:rPr lang="fr-BE" sz="2400" dirty="0"/>
              <a:t> </a:t>
            </a:r>
            <a:r>
              <a:rPr lang="fr-BE" sz="2400" dirty="0" err="1"/>
              <a:t>errors</a:t>
            </a:r>
            <a:r>
              <a:rPr lang="fr-BE" sz="2400" dirty="0"/>
              <a:t> (</a:t>
            </a:r>
            <a:r>
              <a:rPr lang="fr-BE" sz="2400" dirty="0" err="1"/>
              <a:t>perfect</a:t>
            </a:r>
            <a:r>
              <a:rPr lang="fr-BE" sz="2400" dirty="0"/>
              <a:t> </a:t>
            </a:r>
            <a:r>
              <a:rPr lang="fr-BE" sz="2400" i="1" dirty="0"/>
              <a:t>N</a:t>
            </a:r>
            <a:r>
              <a:rPr lang="fr-BE" sz="2400" dirty="0"/>
              <a:t>-</a:t>
            </a:r>
            <a:r>
              <a:rPr lang="fr-BE" sz="2400" dirty="0" err="1"/>
              <a:t>fold</a:t>
            </a:r>
            <a:r>
              <a:rPr lang="fr-BE" sz="2400" dirty="0"/>
              <a:t> </a:t>
            </a:r>
            <a:r>
              <a:rPr lang="fr-BE" sz="2400" dirty="0" err="1"/>
              <a:t>rotational</a:t>
            </a:r>
            <a:r>
              <a:rPr lang="fr-BE" sz="2400" dirty="0"/>
              <a:t> and </a:t>
            </a:r>
            <a:r>
              <a:rPr lang="fr-BE" sz="2400" dirty="0" err="1"/>
              <a:t>median</a:t>
            </a:r>
            <a:r>
              <a:rPr lang="fr-BE" sz="2400" dirty="0"/>
              <a:t> plane </a:t>
            </a:r>
            <a:r>
              <a:rPr lang="fr-BE" sz="2400" dirty="0" err="1"/>
              <a:t>symmetry</a:t>
            </a:r>
            <a:r>
              <a:rPr lang="fr-BE" sz="2400" dirty="0"/>
              <a:t>)</a:t>
            </a:r>
          </a:p>
          <a:p>
            <a:endParaRPr lang="fr-BE" sz="2400" dirty="0"/>
          </a:p>
          <a:p>
            <a:endParaRPr lang="fr-BE" sz="2400" dirty="0"/>
          </a:p>
          <a:p>
            <a:r>
              <a:rPr lang="fr-BE" sz="2400" dirty="0"/>
              <a:t>Motion </a:t>
            </a:r>
            <a:r>
              <a:rPr lang="fr-BE" sz="2400" dirty="0" err="1"/>
              <a:t>is</a:t>
            </a:r>
            <a:r>
              <a:rPr lang="fr-BE" sz="2400" dirty="0"/>
              <a:t> </a:t>
            </a:r>
            <a:r>
              <a:rPr lang="fr-BE" sz="2400" dirty="0" err="1"/>
              <a:t>solved</a:t>
            </a:r>
            <a:r>
              <a:rPr lang="fr-BE" sz="2400" dirty="0"/>
              <a:t> </a:t>
            </a:r>
            <a:r>
              <a:rPr lang="fr-BE" sz="2400" dirty="0" err="1"/>
              <a:t>near</a:t>
            </a:r>
            <a:r>
              <a:rPr lang="fr-BE" sz="2400" dirty="0"/>
              <a:t> a radius </a:t>
            </a:r>
            <a:r>
              <a:rPr lang="fr-BE" sz="2400" i="1" dirty="0"/>
              <a:t>r</a:t>
            </a:r>
            <a:r>
              <a:rPr lang="fr-BE" sz="2400" baseline="-25000" dirty="0"/>
              <a:t>0</a:t>
            </a:r>
            <a:r>
              <a:rPr lang="fr-BE" sz="2400" dirty="0"/>
              <a:t> </a:t>
            </a:r>
            <a:r>
              <a:rPr lang="fr-BE" sz="2400" dirty="0" err="1"/>
              <a:t>defined</a:t>
            </a:r>
            <a:r>
              <a:rPr lang="fr-BE" sz="2400" dirty="0"/>
              <a:t> by:		     and </a:t>
            </a:r>
          </a:p>
          <a:p>
            <a:endParaRPr lang="fr-BE" sz="2400" dirty="0"/>
          </a:p>
          <a:p>
            <a:r>
              <a:rPr lang="fr-BE" sz="2400" dirty="0" err="1"/>
              <a:t>Reduced</a:t>
            </a:r>
            <a:r>
              <a:rPr lang="fr-BE" sz="2400" dirty="0"/>
              <a:t> </a:t>
            </a:r>
            <a:r>
              <a:rPr lang="fr-BE" sz="2400" dirty="0" err="1"/>
              <a:t>magnetic</a:t>
            </a:r>
            <a:r>
              <a:rPr lang="fr-BE" sz="2400" dirty="0"/>
              <a:t> </a:t>
            </a:r>
            <a:r>
              <a:rPr lang="fr-BE" sz="2400" dirty="0" err="1"/>
              <a:t>field</a:t>
            </a:r>
            <a:r>
              <a:rPr lang="fr-BE" sz="2400" dirty="0"/>
              <a:t>:</a:t>
            </a:r>
          </a:p>
          <a:p>
            <a:endParaRPr lang="fr-BE" sz="2400" dirty="0"/>
          </a:p>
          <a:p>
            <a:r>
              <a:rPr lang="fr-BE" sz="2400" dirty="0" err="1"/>
              <a:t>Where</a:t>
            </a:r>
            <a:r>
              <a:rPr lang="fr-BE" sz="2400" dirty="0"/>
              <a:t> </a:t>
            </a:r>
            <a:r>
              <a:rPr lang="fr-BE" sz="2400" i="1" dirty="0"/>
              <a:t>f</a:t>
            </a:r>
            <a:r>
              <a:rPr lang="fr-BE" sz="2400" dirty="0"/>
              <a:t>(</a:t>
            </a:r>
            <a:r>
              <a:rPr lang="fr-BE" sz="2400" i="1" dirty="0">
                <a:sym typeface="Symbol" panose="05050102010706020507" pitchFamily="18" charset="2"/>
              </a:rPr>
              <a:t>,r</a:t>
            </a:r>
            <a:r>
              <a:rPr lang="fr-BE" sz="2400" dirty="0"/>
              <a:t>), the </a:t>
            </a:r>
            <a:r>
              <a:rPr lang="fr-BE" sz="2400" dirty="0" err="1"/>
              <a:t>normalized</a:t>
            </a:r>
            <a:r>
              <a:rPr lang="fr-BE" sz="2400" dirty="0"/>
              <a:t> </a:t>
            </a:r>
            <a:r>
              <a:rPr lang="fr-BE" sz="2400" dirty="0" err="1"/>
              <a:t>azimuthal</a:t>
            </a:r>
            <a:r>
              <a:rPr lang="fr-BE" sz="2400" dirty="0"/>
              <a:t> </a:t>
            </a:r>
            <a:r>
              <a:rPr lang="fr-BE" sz="2400" dirty="0" err="1"/>
              <a:t>field</a:t>
            </a:r>
            <a:r>
              <a:rPr lang="fr-BE" sz="2400" dirty="0"/>
              <a:t> variation, </a:t>
            </a:r>
            <a:r>
              <a:rPr lang="fr-BE" sz="2400" dirty="0" err="1"/>
              <a:t>is</a:t>
            </a:r>
            <a:r>
              <a:rPr lang="fr-BE" sz="2400" dirty="0"/>
              <a:t> </a:t>
            </a:r>
            <a:r>
              <a:rPr lang="fr-BE" sz="2400" dirty="0" err="1"/>
              <a:t>considered</a:t>
            </a:r>
            <a:r>
              <a:rPr lang="fr-BE" sz="2400" dirty="0"/>
              <a:t> as </a:t>
            </a:r>
            <a:r>
              <a:rPr lang="fr-BE" sz="2400" dirty="0" err="1"/>
              <a:t>small</a:t>
            </a:r>
            <a:r>
              <a:rPr lang="fr-BE" sz="2400" dirty="0"/>
              <a:t>:</a:t>
            </a:r>
          </a:p>
          <a:p>
            <a:pPr lvl="1"/>
            <a:r>
              <a:rPr lang="fr-BE" sz="2400" dirty="0"/>
              <a:t>First important approximation:</a:t>
            </a:r>
          </a:p>
          <a:p>
            <a:r>
              <a:rPr lang="fr-BE" sz="2400" dirty="0" err="1"/>
              <a:t>Therefore</a:t>
            </a:r>
            <a:r>
              <a:rPr lang="fr-BE" sz="2400" dirty="0"/>
              <a:t> </a:t>
            </a:r>
            <a:r>
              <a:rPr lang="fr-BE" sz="2400" dirty="0" err="1"/>
              <a:t>our</a:t>
            </a:r>
            <a:r>
              <a:rPr lang="fr-BE" sz="2400" dirty="0"/>
              <a:t> limitation to « compact » cyclotrons (as </a:t>
            </a:r>
            <a:r>
              <a:rPr lang="fr-BE" sz="2400" dirty="0" err="1"/>
              <a:t>compared</a:t>
            </a:r>
            <a:r>
              <a:rPr lang="fr-BE" sz="2400" dirty="0"/>
              <a:t> to </a:t>
            </a:r>
            <a:r>
              <a:rPr lang="fr-BE" sz="2400" dirty="0" err="1"/>
              <a:t>SSC’s</a:t>
            </a:r>
            <a:r>
              <a:rPr lang="fr-BE" sz="24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8A2AA0-090A-4852-8EC1-0F15B6F435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09452" y="2154410"/>
            <a:ext cx="5726818" cy="684000"/>
          </a:xfrm>
          <a:prstGeom prst="rect">
            <a:avLst/>
          </a:prstGeom>
          <a:solidFill>
            <a:srgbClr val="80D8DA">
              <a:alpha val="35000"/>
            </a:srgbClr>
          </a:solidFill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12F2C6-6884-42F9-8E4F-6A907E58F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17376" y="2958059"/>
            <a:ext cx="1894337" cy="4329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80CC9-4E00-4EA4-AC4A-ABD445E27C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54997" y="3659883"/>
            <a:ext cx="5989737" cy="8297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A376B2-E7DD-4F1D-AE4F-03AF415F003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19253" y="2958059"/>
            <a:ext cx="2053220" cy="432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7E8B5-F1D4-4005-82D9-AD64E6A76E50}"/>
              </a:ext>
            </a:extLst>
          </p:cNvPr>
          <p:cNvSpPr txBox="1"/>
          <p:nvPr/>
        </p:nvSpPr>
        <p:spPr>
          <a:xfrm>
            <a:off x="5936702" y="5124932"/>
            <a:ext cx="4344722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/>
              <a:t>results</a:t>
            </a:r>
            <a:r>
              <a:rPr lang="fr-BE" sz="2400" dirty="0"/>
              <a:t> </a:t>
            </a:r>
            <a:r>
              <a:rPr lang="fr-BE" sz="2400" dirty="0" err="1"/>
              <a:t>derived</a:t>
            </a:r>
            <a:r>
              <a:rPr lang="fr-BE" sz="2400" dirty="0"/>
              <a:t> up to O</a:t>
            </a:r>
            <a:r>
              <a:rPr lang="fr-BE" sz="2400" i="1" dirty="0"/>
              <a:t>(f</a:t>
            </a:r>
            <a:r>
              <a:rPr lang="fr-BE" sz="2400" baseline="30000" dirty="0"/>
              <a:t>2</a:t>
            </a:r>
            <a:r>
              <a:rPr lang="fr-BE" sz="2400" i="1" dirty="0"/>
              <a:t>)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143164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B4D517-4F44-4BD3-ABCF-F84F58A92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5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A74E68-A24A-4481-8FFD-DB89035B8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/>
              <a:t>Main </a:t>
            </a:r>
            <a:r>
              <a:rPr lang="fr-BE" sz="2800" dirty="0" err="1"/>
              <a:t>assumptions</a:t>
            </a:r>
            <a:r>
              <a:rPr lang="fr-BE" sz="2800" dirty="0"/>
              <a:t> and approximations (2)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C4E10-3E1A-4FBE-B02F-6F21B6FE3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2"/>
            <a:ext cx="10478870" cy="4738449"/>
          </a:xfrm>
        </p:spPr>
        <p:txBody>
          <a:bodyPr>
            <a:normAutofit/>
          </a:bodyPr>
          <a:lstStyle/>
          <a:p>
            <a:r>
              <a:rPr lang="fr-BE" sz="2000" dirty="0"/>
              <a:t>The AVF </a:t>
            </a:r>
            <a:r>
              <a:rPr lang="fr-BE" sz="2000" dirty="0" err="1"/>
              <a:t>function</a:t>
            </a:r>
            <a:r>
              <a:rPr lang="fr-BE" sz="2000" dirty="0"/>
              <a:t> </a:t>
            </a:r>
            <a:r>
              <a:rPr lang="fr-BE" sz="2000" i="1" dirty="0"/>
              <a:t>f</a:t>
            </a:r>
            <a:r>
              <a:rPr lang="fr-BE" sz="2000" dirty="0"/>
              <a:t> </a:t>
            </a:r>
            <a:r>
              <a:rPr lang="fr-BE" sz="2000" dirty="0" err="1"/>
              <a:t>is</a:t>
            </a:r>
            <a:r>
              <a:rPr lang="fr-BE" sz="2000" dirty="0"/>
              <a:t> </a:t>
            </a:r>
            <a:r>
              <a:rPr lang="fr-BE" sz="2000" dirty="0" err="1"/>
              <a:t>expanded</a:t>
            </a:r>
            <a:r>
              <a:rPr lang="fr-BE" sz="2000" dirty="0"/>
              <a:t> in a Fourier </a:t>
            </a:r>
            <a:r>
              <a:rPr lang="fr-BE" sz="2000" dirty="0" err="1"/>
              <a:t>series</a:t>
            </a:r>
            <a:r>
              <a:rPr lang="fr-BE" sz="2000" dirty="0"/>
              <a:t>:</a:t>
            </a:r>
          </a:p>
          <a:p>
            <a:endParaRPr lang="fr-BE" sz="2000" dirty="0"/>
          </a:p>
          <a:p>
            <a:endParaRPr lang="fr-BE" sz="2000" dirty="0"/>
          </a:p>
          <a:p>
            <a:r>
              <a:rPr lang="fr-BE" sz="2000" dirty="0"/>
              <a:t>And the </a:t>
            </a:r>
            <a:r>
              <a:rPr lang="fr-BE" sz="2000" dirty="0" err="1"/>
              <a:t>reduced</a:t>
            </a:r>
            <a:r>
              <a:rPr lang="fr-BE" sz="2000" dirty="0"/>
              <a:t> </a:t>
            </a:r>
            <a:r>
              <a:rPr lang="fr-BE" sz="2000" dirty="0" err="1"/>
              <a:t>field</a:t>
            </a:r>
            <a:r>
              <a:rPr lang="fr-BE" sz="2000" dirty="0"/>
              <a:t> </a:t>
            </a:r>
            <a:r>
              <a:rPr lang="fr-BE" sz="2000" dirty="0" err="1"/>
              <a:t>is</a:t>
            </a:r>
            <a:r>
              <a:rPr lang="fr-BE" sz="2000" dirty="0"/>
              <a:t> Taylor </a:t>
            </a:r>
            <a:r>
              <a:rPr lang="fr-BE" sz="2000" dirty="0" err="1"/>
              <a:t>expanded</a:t>
            </a:r>
            <a:r>
              <a:rPr lang="fr-BE" sz="2000" dirty="0"/>
              <a:t>:</a:t>
            </a:r>
          </a:p>
          <a:p>
            <a:endParaRPr lang="fr-BE" sz="2000" dirty="0"/>
          </a:p>
          <a:p>
            <a:endParaRPr lang="fr-BE" sz="2000" dirty="0"/>
          </a:p>
          <a:p>
            <a:endParaRPr lang="fr-BE" sz="2000" dirty="0"/>
          </a:p>
          <a:p>
            <a:pPr marL="0" indent="0">
              <a:buNone/>
            </a:pPr>
            <a:r>
              <a:rPr lang="fr-BE" sz="2000" dirty="0"/>
              <a:t> </a:t>
            </a:r>
          </a:p>
          <a:p>
            <a:r>
              <a:rPr lang="fr-BE" sz="2000" dirty="0" err="1"/>
              <a:t>with</a:t>
            </a:r>
            <a:r>
              <a:rPr lang="fr-BE" sz="2000" dirty="0"/>
              <a:t> </a:t>
            </a:r>
            <a:r>
              <a:rPr lang="fr-BE" sz="2000" dirty="0" err="1"/>
              <a:t>normalized</a:t>
            </a:r>
            <a:r>
              <a:rPr lang="fr-BE" sz="2000" dirty="0"/>
              <a:t> </a:t>
            </a:r>
            <a:r>
              <a:rPr lang="fr-BE" sz="2000" dirty="0" err="1"/>
              <a:t>average</a:t>
            </a:r>
            <a:r>
              <a:rPr lang="fr-BE" sz="2000" dirty="0"/>
              <a:t> </a:t>
            </a:r>
            <a:r>
              <a:rPr lang="fr-BE" sz="2000" dirty="0" err="1"/>
              <a:t>field</a:t>
            </a:r>
            <a:r>
              <a:rPr lang="fr-BE" sz="2000" dirty="0"/>
              <a:t> </a:t>
            </a:r>
            <a:r>
              <a:rPr lang="fr-BE" sz="2000" dirty="0" err="1"/>
              <a:t>derivatives</a:t>
            </a:r>
            <a:r>
              <a:rPr lang="fr-BE" sz="2000" dirty="0"/>
              <a:t>:</a:t>
            </a:r>
          </a:p>
          <a:p>
            <a:endParaRPr lang="fr-BE" sz="2000" dirty="0"/>
          </a:p>
          <a:p>
            <a:r>
              <a:rPr lang="fr-BE" sz="2000" dirty="0" err="1"/>
              <a:t>We</a:t>
            </a:r>
            <a:r>
              <a:rPr lang="fr-BE" sz="2000" dirty="0"/>
              <a:t> assume </a:t>
            </a:r>
            <a:r>
              <a:rPr lang="fr-BE" sz="2000" dirty="0" err="1"/>
              <a:t>that</a:t>
            </a:r>
            <a:r>
              <a:rPr lang="fr-BE" sz="2000" dirty="0"/>
              <a:t> the </a:t>
            </a:r>
            <a:r>
              <a:rPr lang="fr-BE" sz="2000" dirty="0" err="1"/>
              <a:t>magnetic</a:t>
            </a:r>
            <a:r>
              <a:rPr lang="fr-BE" sz="2000" dirty="0"/>
              <a:t> </a:t>
            </a:r>
            <a:r>
              <a:rPr lang="fr-BE" sz="2000" dirty="0" err="1"/>
              <a:t>field</a:t>
            </a:r>
            <a:r>
              <a:rPr lang="fr-BE" sz="2000" dirty="0"/>
              <a:t> </a:t>
            </a:r>
            <a:r>
              <a:rPr lang="fr-BE" sz="2000" dirty="0" err="1"/>
              <a:t>is</a:t>
            </a:r>
            <a:r>
              <a:rPr lang="fr-BE" sz="2000" dirty="0"/>
              <a:t> </a:t>
            </a:r>
            <a:r>
              <a:rPr lang="fr-BE" sz="2000" b="1" dirty="0" err="1"/>
              <a:t>perfectly</a:t>
            </a:r>
            <a:r>
              <a:rPr lang="fr-BE" sz="2000" b="1" dirty="0"/>
              <a:t> </a:t>
            </a:r>
            <a:r>
              <a:rPr lang="fr-BE" sz="2000" b="1" dirty="0" err="1"/>
              <a:t>isochronous</a:t>
            </a:r>
            <a:r>
              <a:rPr lang="fr-BE" sz="2000" dirty="0"/>
              <a:t>. </a:t>
            </a:r>
            <a:r>
              <a:rPr lang="fr-BE" sz="2000" dirty="0" err="1"/>
              <a:t>Then</a:t>
            </a:r>
            <a:r>
              <a:rPr lang="fr-BE" sz="2000" dirty="0"/>
              <a:t>	         can </a:t>
            </a:r>
            <a:r>
              <a:rPr lang="fr-BE" sz="2000" dirty="0" err="1"/>
              <a:t>be</a:t>
            </a:r>
            <a:r>
              <a:rPr lang="fr-BE" sz="2000" dirty="0"/>
              <a:t> </a:t>
            </a:r>
            <a:r>
              <a:rPr lang="fr-BE" sz="2000" dirty="0" err="1"/>
              <a:t>expressed</a:t>
            </a:r>
            <a:r>
              <a:rPr lang="fr-BE" sz="2000" dirty="0"/>
              <a:t> in the  </a:t>
            </a:r>
            <a:r>
              <a:rPr lang="fr-BE" sz="2000" dirty="0" err="1"/>
              <a:t>relativistic</a:t>
            </a:r>
            <a:r>
              <a:rPr lang="fr-BE" sz="2000" dirty="0"/>
              <a:t> </a:t>
            </a:r>
            <a:r>
              <a:rPr lang="fr-BE" sz="2000" dirty="0">
                <a:latin typeface="Symbol" panose="05050102010706020507" pitchFamily="18" charset="2"/>
              </a:rPr>
              <a:t>g</a:t>
            </a:r>
            <a:r>
              <a:rPr lang="fr-BE" sz="2000" dirty="0"/>
              <a:t> </a:t>
            </a:r>
            <a:r>
              <a:rPr lang="fr-BE" sz="2000" dirty="0" err="1"/>
              <a:t>parameter</a:t>
            </a:r>
            <a:endParaRPr lang="fr-BE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21CC01-116E-482E-A1E1-F71CB40994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7786" y="1637489"/>
            <a:ext cx="9058609" cy="705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F002C5-CDE5-4C9C-AF26-EA0C6F779C5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8525" y="2747628"/>
            <a:ext cx="8354400" cy="10457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CD82BE-FC47-4CC1-8512-FE6880F1B04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21916" y="3928196"/>
            <a:ext cx="3610479" cy="1171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7F4362-81CF-4326-8988-990B10008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607" y="5076613"/>
            <a:ext cx="1381318" cy="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86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B56617-0FE1-4054-9706-D8813DAB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6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3923CF-D795-4D31-8D54-5A57FBE9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/>
              <a:t>Main </a:t>
            </a:r>
            <a:r>
              <a:rPr lang="fr-BE" sz="2800" dirty="0" err="1"/>
              <a:t>assumptions</a:t>
            </a:r>
            <a:r>
              <a:rPr lang="fr-BE" sz="2800" dirty="0"/>
              <a:t> and approximations (3)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0FC61-4AAD-4524-8BB8-5D21BF7C7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656" y="1215296"/>
            <a:ext cx="10478870" cy="1149145"/>
          </a:xfrm>
        </p:spPr>
        <p:txBody>
          <a:bodyPr>
            <a:normAutofit/>
          </a:bodyPr>
          <a:lstStyle/>
          <a:p>
            <a:r>
              <a:rPr lang="fr-BE" sz="2000" dirty="0"/>
              <a:t>An important </a:t>
            </a:r>
            <a:r>
              <a:rPr lang="fr-BE" sz="2000" dirty="0" err="1"/>
              <a:t>generalization</a:t>
            </a:r>
            <a:r>
              <a:rPr lang="fr-BE" sz="2000" dirty="0"/>
              <a:t> </a:t>
            </a:r>
            <a:r>
              <a:rPr lang="fr-BE" sz="2000" dirty="0" err="1"/>
              <a:t>wrt</a:t>
            </a:r>
            <a:r>
              <a:rPr lang="fr-BE" sz="2000" dirty="0"/>
              <a:t> the HV-</a:t>
            </a:r>
            <a:r>
              <a:rPr lang="fr-BE" sz="2000" dirty="0" err="1"/>
              <a:t>study</a:t>
            </a:r>
            <a:r>
              <a:rPr lang="fr-BE" sz="2000" dirty="0"/>
              <a:t> </a:t>
            </a:r>
            <a:r>
              <a:rPr lang="fr-BE" sz="2000" dirty="0" err="1"/>
              <a:t>is</a:t>
            </a:r>
            <a:r>
              <a:rPr lang="fr-BE" sz="2000" dirty="0"/>
              <a:t> </a:t>
            </a:r>
            <a:r>
              <a:rPr lang="fr-BE" sz="2000" dirty="0" err="1"/>
              <a:t>that</a:t>
            </a:r>
            <a:r>
              <a:rPr lang="fr-BE" sz="2000" dirty="0"/>
              <a:t> </a:t>
            </a:r>
            <a:r>
              <a:rPr lang="fr-BE" sz="2000" dirty="0" err="1"/>
              <a:t>we</a:t>
            </a:r>
            <a:r>
              <a:rPr lang="fr-BE" sz="2000" dirty="0"/>
              <a:t> do not </a:t>
            </a:r>
            <a:r>
              <a:rPr lang="fr-BE" sz="2000" dirty="0" err="1"/>
              <a:t>consider</a:t>
            </a:r>
            <a:r>
              <a:rPr lang="fr-BE" sz="2000" dirty="0"/>
              <a:t>                      as </a:t>
            </a:r>
            <a:r>
              <a:rPr lang="fr-BE" sz="2000" dirty="0" err="1"/>
              <a:t>small</a:t>
            </a:r>
            <a:r>
              <a:rPr lang="fr-BE" sz="2000" dirty="0"/>
              <a:t>, </a:t>
            </a:r>
            <a:r>
              <a:rPr lang="fr-BE" sz="2000" dirty="0" err="1"/>
              <a:t>because</a:t>
            </a:r>
            <a:r>
              <a:rPr lang="fr-BE" sz="2000" dirty="0"/>
              <a:t> the </a:t>
            </a:r>
            <a:r>
              <a:rPr lang="fr-BE" sz="2000" dirty="0" err="1"/>
              <a:t>half-integer</a:t>
            </a:r>
            <a:r>
              <a:rPr lang="fr-BE" sz="2000" dirty="0"/>
              <a:t> </a:t>
            </a:r>
            <a:r>
              <a:rPr lang="fr-BE" sz="2000" dirty="0" err="1"/>
              <a:t>resonance</a:t>
            </a:r>
            <a:r>
              <a:rPr lang="fr-BE" sz="2000" dirty="0"/>
              <a:t> </a:t>
            </a:r>
            <a:r>
              <a:rPr lang="fr-BE" sz="2000" dirty="0" err="1"/>
              <a:t>stopband</a:t>
            </a:r>
            <a:r>
              <a:rPr lang="fr-BE" sz="2000" dirty="0"/>
              <a:t> </a:t>
            </a:r>
            <a:r>
              <a:rPr lang="fr-BE" sz="2000" dirty="0" err="1"/>
              <a:t>happens</a:t>
            </a:r>
            <a:r>
              <a:rPr lang="fr-BE" sz="2000" dirty="0"/>
              <a:t> at </a:t>
            </a:r>
            <a:r>
              <a:rPr lang="fr-BE" sz="2000" dirty="0" err="1"/>
              <a:t>relativistic</a:t>
            </a:r>
            <a:r>
              <a:rPr lang="fr-BE" sz="2000" dirty="0"/>
              <a:t> </a:t>
            </a:r>
            <a:r>
              <a:rPr lang="fr-BE" sz="2000" dirty="0" err="1"/>
              <a:t>energies</a:t>
            </a:r>
            <a:r>
              <a:rPr lang="fr-BE" sz="2000" dirty="0"/>
              <a:t>. </a:t>
            </a:r>
            <a:r>
              <a:rPr lang="fr-BE" sz="2000" dirty="0" err="1"/>
              <a:t>We</a:t>
            </a:r>
            <a:r>
              <a:rPr lang="fr-BE" sz="2000" dirty="0"/>
              <a:t> </a:t>
            </a:r>
            <a:r>
              <a:rPr lang="fr-BE" sz="2000" dirty="0" err="1"/>
              <a:t>therefore</a:t>
            </a:r>
            <a:r>
              <a:rPr lang="fr-BE" sz="2000" dirty="0"/>
              <a:t> have to </a:t>
            </a:r>
            <a:r>
              <a:rPr lang="fr-BE" sz="2000" dirty="0" err="1"/>
              <a:t>keep</a:t>
            </a:r>
            <a:r>
              <a:rPr lang="fr-BE" sz="2000" dirty="0"/>
              <a:t> cross-</a:t>
            </a:r>
            <a:r>
              <a:rPr lang="fr-BE" sz="2000" dirty="0" err="1"/>
              <a:t>terms</a:t>
            </a:r>
            <a:r>
              <a:rPr lang="fr-BE" sz="2000" dirty="0"/>
              <a:t> </a:t>
            </a:r>
            <a:r>
              <a:rPr lang="fr-BE" sz="2000" dirty="0" err="1"/>
              <a:t>between</a:t>
            </a:r>
            <a:r>
              <a:rPr lang="fr-BE" sz="2000" dirty="0"/>
              <a:t> 	         and the Fourier-</a:t>
            </a:r>
            <a:r>
              <a:rPr lang="fr-BE" sz="2000" dirty="0" err="1"/>
              <a:t>terms</a:t>
            </a:r>
            <a:r>
              <a:rPr lang="fr-BE" sz="2000" dirty="0"/>
              <a:t> </a:t>
            </a:r>
            <a:r>
              <a:rPr lang="fr-BE" sz="2000" i="1" dirty="0" err="1"/>
              <a:t>A</a:t>
            </a:r>
            <a:r>
              <a:rPr lang="fr-BE" sz="2000" baseline="-25000" dirty="0" err="1"/>
              <a:t>n</a:t>
            </a:r>
            <a:r>
              <a:rPr lang="fr-BE" sz="2000" dirty="0" err="1"/>
              <a:t>,</a:t>
            </a:r>
            <a:r>
              <a:rPr lang="fr-BE" sz="2000" i="1" dirty="0" err="1"/>
              <a:t>B</a:t>
            </a:r>
            <a:r>
              <a:rPr lang="fr-BE" sz="2000" baseline="-25000" dirty="0" err="1"/>
              <a:t>n</a:t>
            </a:r>
            <a:r>
              <a:rPr lang="fr-BE" sz="2000" dirty="0"/>
              <a:t>. This </a:t>
            </a:r>
            <a:r>
              <a:rPr lang="fr-BE" sz="2000" dirty="0" err="1"/>
              <a:t>complicates</a:t>
            </a:r>
            <a:r>
              <a:rPr lang="fr-BE" sz="2000" dirty="0"/>
              <a:t> the </a:t>
            </a:r>
            <a:r>
              <a:rPr lang="fr-BE" sz="2000" dirty="0" err="1"/>
              <a:t>derivation</a:t>
            </a:r>
            <a:r>
              <a:rPr lang="fr-BE" sz="2000" dirty="0"/>
              <a:t> </a:t>
            </a:r>
            <a:r>
              <a:rPr lang="fr-BE" sz="2000" dirty="0" err="1"/>
              <a:t>considerably</a:t>
            </a:r>
            <a:r>
              <a:rPr lang="fr-BE" sz="200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6860A8-79BF-4CA2-8C18-1A414A199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943" y="1168517"/>
            <a:ext cx="1381318" cy="295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984125-9EFF-4168-A0AA-4CA8A0F9E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18" b="-28431"/>
          <a:stretch/>
        </p:blipFill>
        <p:spPr>
          <a:xfrm>
            <a:off x="5399659" y="1780245"/>
            <a:ext cx="1381318" cy="324000"/>
          </a:xfrm>
          <a:prstGeom prst="rect">
            <a:avLst/>
          </a:prstGeom>
        </p:spPr>
      </p:pic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D28EC833-02FA-4DD3-8FD0-D363BAD9A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41" y="2501664"/>
            <a:ext cx="4588670" cy="322814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CE340E0-EDA2-45BA-913E-9E4EB5419F33}"/>
              </a:ext>
            </a:extLst>
          </p:cNvPr>
          <p:cNvSpPr/>
          <p:nvPr/>
        </p:nvSpPr>
        <p:spPr>
          <a:xfrm>
            <a:off x="3803904" y="4800600"/>
            <a:ext cx="685800" cy="329184"/>
          </a:xfrm>
          <a:prstGeom prst="ellipse">
            <a:avLst/>
          </a:prstGeom>
          <a:noFill/>
          <a:ln w="25400">
            <a:solidFill>
              <a:srgbClr val="69B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B3188-1555-408A-9D1E-B0F37014AB8E}"/>
              </a:ext>
            </a:extLst>
          </p:cNvPr>
          <p:cNvSpPr txBox="1"/>
          <p:nvPr/>
        </p:nvSpPr>
        <p:spPr>
          <a:xfrm>
            <a:off x="338598" y="4846320"/>
            <a:ext cx="2538417" cy="707886"/>
          </a:xfrm>
          <a:prstGeom prst="rect">
            <a:avLst/>
          </a:prstGeom>
          <a:noFill/>
          <a:ln w="25400">
            <a:solidFill>
              <a:srgbClr val="69BE2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solidFill>
                  <a:srgbClr val="92D050"/>
                </a:solidFill>
              </a:rPr>
              <a:t>HV-non-</a:t>
            </a:r>
            <a:r>
              <a:rPr lang="fr-BE" sz="2000" dirty="0" err="1">
                <a:solidFill>
                  <a:srgbClr val="92D050"/>
                </a:solidFill>
              </a:rPr>
              <a:t>relativistic</a:t>
            </a:r>
            <a:r>
              <a:rPr lang="fr-BE" sz="2000" dirty="0">
                <a:solidFill>
                  <a:srgbClr val="92D050"/>
                </a:solidFill>
              </a:rPr>
              <a:t> zone</a:t>
            </a: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81F04C36-1207-4E33-B44B-833C6E73876B}"/>
              </a:ext>
            </a:extLst>
          </p:cNvPr>
          <p:cNvCxnSpPr>
            <a:cxnSpLocks/>
            <a:stCxn id="5" idx="2"/>
            <a:endCxn id="6" idx="3"/>
          </p:cNvCxnSpPr>
          <p:nvPr/>
        </p:nvCxnSpPr>
        <p:spPr>
          <a:xfrm rot="10800000" flipV="1">
            <a:off x="2877016" y="4965191"/>
            <a:ext cx="926889" cy="235071"/>
          </a:xfrm>
          <a:prstGeom prst="curved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754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B56617-0FE1-4054-9706-D8813DAB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7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3923CF-D795-4D31-8D54-5A57FBE9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/>
              <a:t>Main </a:t>
            </a:r>
            <a:r>
              <a:rPr lang="fr-BE" sz="2800" dirty="0" err="1"/>
              <a:t>assumptions</a:t>
            </a:r>
            <a:r>
              <a:rPr lang="fr-BE" sz="2800" dirty="0"/>
              <a:t> and approximations (4)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EE29406-C52A-4DC2-80E4-433E6673743F}"/>
              </a:ext>
            </a:extLst>
          </p:cNvPr>
          <p:cNvSpPr txBox="1">
            <a:spLocks/>
          </p:cNvSpPr>
          <p:nvPr/>
        </p:nvSpPr>
        <p:spPr>
          <a:xfrm>
            <a:off x="349461" y="1231200"/>
            <a:ext cx="10479600" cy="46575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Clr>
                <a:schemeClr val="accent1"/>
              </a:buClr>
              <a:buFont typeface="Wingdings" pitchFamily="2" charset="2"/>
              <a:buChar char="§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2" indent="0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dirty="0"/>
              <a:t>The </a:t>
            </a:r>
            <a:r>
              <a:rPr lang="fr-BE" sz="2000" dirty="0" err="1"/>
              <a:t>particle</a:t>
            </a:r>
            <a:r>
              <a:rPr lang="fr-BE" sz="2000" dirty="0"/>
              <a:t> motion </a:t>
            </a:r>
            <a:r>
              <a:rPr lang="fr-BE" sz="2000" dirty="0" err="1"/>
              <a:t>is</a:t>
            </a:r>
            <a:r>
              <a:rPr lang="fr-BE" sz="2000" dirty="0"/>
              <a:t> </a:t>
            </a:r>
            <a:r>
              <a:rPr lang="fr-BE" sz="2000" dirty="0" err="1"/>
              <a:t>mainly</a:t>
            </a:r>
            <a:r>
              <a:rPr lang="fr-BE" sz="2000" dirty="0"/>
              <a:t> </a:t>
            </a:r>
            <a:r>
              <a:rPr lang="fr-BE" sz="2000" dirty="0" err="1"/>
              <a:t>determined</a:t>
            </a:r>
            <a:r>
              <a:rPr lang="fr-BE" sz="2000" dirty="0"/>
              <a:t> by the dominant Fourier </a:t>
            </a:r>
            <a:r>
              <a:rPr lang="fr-BE" sz="2000" dirty="0" err="1"/>
              <a:t>term</a:t>
            </a:r>
            <a:r>
              <a:rPr lang="fr-BE" sz="2000" dirty="0"/>
              <a:t> </a:t>
            </a:r>
            <a:r>
              <a:rPr lang="fr-BE" sz="2000" i="1" dirty="0"/>
              <a:t>C</a:t>
            </a:r>
            <a:r>
              <a:rPr lang="fr-BE" sz="2000" baseline="-25000" dirty="0"/>
              <a:t>N</a:t>
            </a:r>
            <a:r>
              <a:rPr lang="fr-BE" sz="2000" dirty="0"/>
              <a:t>. To </a:t>
            </a:r>
            <a:r>
              <a:rPr lang="fr-BE" sz="2000" dirty="0" err="1"/>
              <a:t>simplify</a:t>
            </a:r>
            <a:r>
              <a:rPr lang="fr-BE" sz="2000" dirty="0"/>
              <a:t> </a:t>
            </a:r>
            <a:r>
              <a:rPr lang="fr-BE" sz="2000" dirty="0" err="1"/>
              <a:t>our</a:t>
            </a:r>
            <a:r>
              <a:rPr lang="fr-BE" sz="2000" dirty="0"/>
              <a:t> final </a:t>
            </a:r>
            <a:r>
              <a:rPr lang="fr-BE" sz="2000" dirty="0" err="1"/>
              <a:t>results</a:t>
            </a:r>
            <a:r>
              <a:rPr lang="fr-BE" sz="2000" dirty="0"/>
              <a:t> </a:t>
            </a:r>
            <a:r>
              <a:rPr lang="fr-BE" sz="2000" dirty="0" err="1"/>
              <a:t>we</a:t>
            </a:r>
            <a:r>
              <a:rPr lang="fr-BE" sz="2000" dirty="0"/>
              <a:t> express the </a:t>
            </a:r>
            <a:r>
              <a:rPr lang="fr-BE" sz="2000" dirty="0" err="1"/>
              <a:t>higher</a:t>
            </a:r>
            <a:r>
              <a:rPr lang="fr-BE" sz="2000" dirty="0"/>
              <a:t> </a:t>
            </a:r>
            <a:r>
              <a:rPr lang="fr-BE" sz="2000" dirty="0" err="1"/>
              <a:t>harmonics</a:t>
            </a:r>
            <a:r>
              <a:rPr lang="fr-BE" sz="2000" dirty="0"/>
              <a:t> in </a:t>
            </a:r>
            <a:r>
              <a:rPr lang="fr-BE" sz="2000" dirty="0" err="1"/>
              <a:t>terms</a:t>
            </a:r>
            <a:r>
              <a:rPr lang="fr-BE" sz="2000" dirty="0"/>
              <a:t> of the dominant contribution, by </a:t>
            </a:r>
            <a:r>
              <a:rPr lang="fr-BE" sz="2000" dirty="0" err="1"/>
              <a:t>assuming</a:t>
            </a:r>
            <a:r>
              <a:rPr lang="fr-BE" sz="2000" dirty="0"/>
              <a:t> a hard-edge profile for </a:t>
            </a:r>
            <a:r>
              <a:rPr lang="fr-BE" sz="2000" i="1" dirty="0"/>
              <a:t>f</a:t>
            </a:r>
            <a:r>
              <a:rPr lang="fr-BE" sz="2000" dirty="0"/>
              <a:t>(</a:t>
            </a:r>
            <a:r>
              <a:rPr lang="fr-BE" sz="2000" dirty="0" err="1">
                <a:latin typeface="Symbol" panose="05050102010706020507" pitchFamily="18" charset="2"/>
              </a:rPr>
              <a:t>q</a:t>
            </a:r>
            <a:r>
              <a:rPr lang="fr-BE" sz="2000" dirty="0" err="1"/>
              <a:t>,</a:t>
            </a:r>
            <a:r>
              <a:rPr lang="fr-BE" sz="2000" i="1" dirty="0" err="1"/>
              <a:t>r</a:t>
            </a:r>
            <a:r>
              <a:rPr lang="fr-BE" sz="2000" dirty="0"/>
              <a:t>), </a:t>
            </a:r>
            <a:r>
              <a:rPr lang="fr-BE" sz="2000" dirty="0" err="1"/>
              <a:t>with</a:t>
            </a:r>
            <a:r>
              <a:rPr lang="fr-BE" sz="2000" dirty="0"/>
              <a:t> </a:t>
            </a:r>
            <a:r>
              <a:rPr lang="fr-BE" sz="2000" dirty="0" err="1"/>
              <a:t>equal</a:t>
            </a:r>
            <a:r>
              <a:rPr lang="fr-BE" sz="2000" dirty="0"/>
              <a:t> </a:t>
            </a:r>
            <a:r>
              <a:rPr lang="fr-BE" sz="2000" dirty="0" err="1"/>
              <a:t>hill</a:t>
            </a:r>
            <a:r>
              <a:rPr lang="fr-BE" sz="2000" dirty="0"/>
              <a:t> and </a:t>
            </a:r>
            <a:r>
              <a:rPr lang="fr-BE" sz="2000" dirty="0" err="1"/>
              <a:t>valley</a:t>
            </a:r>
            <a:r>
              <a:rPr lang="fr-BE" sz="2000" dirty="0"/>
              <a:t> </a:t>
            </a:r>
            <a:r>
              <a:rPr lang="fr-BE" sz="2000" dirty="0" err="1"/>
              <a:t>width</a:t>
            </a:r>
            <a:r>
              <a:rPr lang="fr-BE" sz="2000" dirty="0"/>
              <a:t>. For </a:t>
            </a:r>
            <a:r>
              <a:rPr lang="fr-BE" sz="2000" dirty="0" err="1"/>
              <a:t>this</a:t>
            </a:r>
            <a:r>
              <a:rPr lang="fr-BE" sz="2000" dirty="0"/>
              <a:t> </a:t>
            </a:r>
            <a:r>
              <a:rPr lang="fr-BE" sz="2000" dirty="0" err="1"/>
              <a:t>we</a:t>
            </a:r>
            <a:r>
              <a:rPr lang="fr-BE" sz="2000" dirty="0"/>
              <a:t> </a:t>
            </a:r>
            <a:r>
              <a:rPr lang="fr-BE" sz="2000" dirty="0" err="1"/>
              <a:t>find</a:t>
            </a:r>
            <a:r>
              <a:rPr lang="fr-BE" sz="2000" dirty="0"/>
              <a:t>:</a:t>
            </a:r>
          </a:p>
          <a:p>
            <a:endParaRPr lang="fr-BE" sz="2000" dirty="0"/>
          </a:p>
          <a:p>
            <a:endParaRPr lang="fr-BE" sz="2000" dirty="0"/>
          </a:p>
          <a:p>
            <a:r>
              <a:rPr lang="fr-BE" sz="2000" dirty="0"/>
              <a:t>The flutter of </a:t>
            </a:r>
            <a:r>
              <a:rPr lang="fr-BE" sz="2000" dirty="0" err="1"/>
              <a:t>this</a:t>
            </a:r>
            <a:r>
              <a:rPr lang="fr-BE" sz="2000" dirty="0"/>
              <a:t> profile </a:t>
            </a:r>
            <a:r>
              <a:rPr lang="fr-BE" sz="2000" dirty="0" err="1"/>
              <a:t>is</a:t>
            </a:r>
            <a:r>
              <a:rPr lang="fr-BE" sz="2000" dirty="0"/>
              <a:t>:</a:t>
            </a:r>
          </a:p>
          <a:p>
            <a:endParaRPr lang="fr-BE" sz="2000" dirty="0"/>
          </a:p>
          <a:p>
            <a:endParaRPr lang="fr-BE" sz="2000" dirty="0"/>
          </a:p>
          <a:p>
            <a:endParaRPr lang="fr-BE" sz="2000" dirty="0"/>
          </a:p>
          <a:p>
            <a:r>
              <a:rPr lang="fr-BE" sz="2000" dirty="0"/>
              <a:t>In </a:t>
            </a:r>
            <a:r>
              <a:rPr lang="fr-BE" sz="2000" dirty="0" err="1"/>
              <a:t>this</a:t>
            </a:r>
            <a:r>
              <a:rPr lang="fr-BE" sz="2000" dirty="0"/>
              <a:t> </a:t>
            </a:r>
            <a:r>
              <a:rPr lang="fr-BE" sz="2000" dirty="0" err="1"/>
              <a:t>way</a:t>
            </a:r>
            <a:r>
              <a:rPr lang="fr-BE" sz="2000" dirty="0"/>
              <a:t>, all Fourier coefficients can </a:t>
            </a:r>
            <a:r>
              <a:rPr lang="fr-BE" sz="2000" dirty="0" err="1"/>
              <a:t>be</a:t>
            </a:r>
            <a:r>
              <a:rPr lang="fr-BE" sz="2000" dirty="0"/>
              <a:t> </a:t>
            </a:r>
            <a:r>
              <a:rPr lang="fr-BE" sz="2000" dirty="0" err="1"/>
              <a:t>expressed</a:t>
            </a:r>
            <a:r>
              <a:rPr lang="fr-BE" sz="2000" dirty="0"/>
              <a:t> in the </a:t>
            </a:r>
            <a:r>
              <a:rPr lang="fr-BE" sz="2000" dirty="0" err="1"/>
              <a:t>same</a:t>
            </a:r>
            <a:r>
              <a:rPr lang="fr-BE" sz="2000" dirty="0"/>
              <a:t> flutter </a:t>
            </a:r>
            <a:r>
              <a:rPr lang="fr-BE" sz="2000" dirty="0" err="1"/>
              <a:t>function</a:t>
            </a:r>
            <a:r>
              <a:rPr lang="fr-BE" sz="2000" dirty="0"/>
              <a:t>:</a:t>
            </a:r>
          </a:p>
          <a:p>
            <a:endParaRPr lang="fr-BE" sz="2000" dirty="0"/>
          </a:p>
          <a:p>
            <a:pPr marL="0" indent="0">
              <a:buNone/>
            </a:pPr>
            <a:endParaRPr lang="fr-BE" sz="2000" dirty="0"/>
          </a:p>
          <a:p>
            <a:pPr marL="0" indent="0">
              <a:buNone/>
            </a:pPr>
            <a:endParaRPr lang="fr-BE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FC1F27-7D7E-4927-ACAC-DE186DAE413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83492" y="4911710"/>
            <a:ext cx="2876951" cy="771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1A39C7-9204-43F9-B8CE-78FD0CEC78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92197" y="2196074"/>
            <a:ext cx="4258269" cy="600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B6EB7D-4CAD-47E9-ADE9-C4A3A19B546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59756" y="3453956"/>
            <a:ext cx="7059010" cy="752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A4F585F-A9AC-475D-A9E2-445D6FCDB96F}"/>
              </a:ext>
            </a:extLst>
          </p:cNvPr>
          <p:cNvSpPr txBox="1">
            <a:spLocks noChangeAspect="1"/>
          </p:cNvSpPr>
          <p:nvPr/>
        </p:nvSpPr>
        <p:spPr>
          <a:xfrm>
            <a:off x="4949652" y="4912943"/>
            <a:ext cx="4196547" cy="770400"/>
          </a:xfrm>
          <a:prstGeom prst="rect">
            <a:avLst/>
          </a:prstGeom>
          <a:solidFill>
            <a:srgbClr val="80D8D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This </a:t>
            </a:r>
            <a:r>
              <a:rPr lang="fr-BE" sz="2000" dirty="0" err="1"/>
              <a:t>is</a:t>
            </a:r>
            <a:r>
              <a:rPr lang="fr-BE" sz="2000" dirty="0"/>
              <a:t> the second important approximation in the </a:t>
            </a:r>
            <a:r>
              <a:rPr lang="fr-BE" sz="2000" dirty="0" err="1"/>
              <a:t>derivation</a:t>
            </a: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4011767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8BF60F-9B01-4C20-8026-234D7430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8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6CBE45-3565-437F-82A5-2994A049D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/>
              <a:t>Method of </a:t>
            </a:r>
            <a:r>
              <a:rPr lang="fr-BE" sz="2800" dirty="0" err="1"/>
              <a:t>derivation</a:t>
            </a:r>
            <a:r>
              <a:rPr lang="fr-BE" sz="2800" dirty="0"/>
              <a:t> (1)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07465-DD88-4844-B33F-DCAF24E91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4" y="1232583"/>
            <a:ext cx="10551633" cy="4550224"/>
          </a:xfrm>
        </p:spPr>
        <p:txBody>
          <a:bodyPr>
            <a:normAutofit/>
          </a:bodyPr>
          <a:lstStyle/>
          <a:p>
            <a:r>
              <a:rPr lang="fr-BE" sz="2000" dirty="0" err="1">
                <a:solidFill>
                  <a:srgbClr val="00B050"/>
                </a:solidFill>
              </a:rPr>
              <a:t>We</a:t>
            </a:r>
            <a:r>
              <a:rPr lang="fr-BE" sz="2000" dirty="0">
                <a:solidFill>
                  <a:srgbClr val="00B050"/>
                </a:solidFill>
              </a:rPr>
              <a:t> start </a:t>
            </a:r>
            <a:r>
              <a:rPr lang="fr-BE" sz="2000" dirty="0" err="1">
                <a:solidFill>
                  <a:srgbClr val="00B050"/>
                </a:solidFill>
              </a:rPr>
              <a:t>with</a:t>
            </a:r>
            <a:r>
              <a:rPr lang="fr-BE" sz="2000" dirty="0">
                <a:solidFill>
                  <a:srgbClr val="00B050"/>
                </a:solidFill>
              </a:rPr>
              <a:t> a </a:t>
            </a:r>
            <a:r>
              <a:rPr lang="fr-BE" sz="2000" dirty="0" err="1">
                <a:solidFill>
                  <a:srgbClr val="00B050"/>
                </a:solidFill>
              </a:rPr>
              <a:t>general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form</a:t>
            </a:r>
            <a:r>
              <a:rPr lang="fr-BE" sz="2000" dirty="0">
                <a:solidFill>
                  <a:srgbClr val="00B050"/>
                </a:solidFill>
              </a:rPr>
              <a:t> of the cyclotron </a:t>
            </a:r>
            <a:r>
              <a:rPr lang="fr-BE" sz="2000" dirty="0" err="1">
                <a:solidFill>
                  <a:srgbClr val="00B050"/>
                </a:solidFill>
              </a:rPr>
              <a:t>Hamiltonian</a:t>
            </a:r>
            <a:r>
              <a:rPr lang="fr-BE" sz="2000" dirty="0">
                <a:solidFill>
                  <a:srgbClr val="00B050"/>
                </a:solidFill>
              </a:rPr>
              <a:t> in polar </a:t>
            </a:r>
            <a:r>
              <a:rPr lang="fr-BE" sz="2000" dirty="0" err="1">
                <a:solidFill>
                  <a:srgbClr val="00B050"/>
                </a:solidFill>
              </a:rPr>
              <a:t>coordinates</a:t>
            </a:r>
            <a:r>
              <a:rPr lang="fr-BE" sz="2000" dirty="0">
                <a:solidFill>
                  <a:srgbClr val="00B050"/>
                </a:solidFill>
              </a:rPr>
              <a:t>.</a:t>
            </a:r>
          </a:p>
          <a:p>
            <a:pPr>
              <a:buClr>
                <a:srgbClr val="0070C0"/>
              </a:buClr>
            </a:pPr>
            <a:r>
              <a:rPr lang="fr-BE" sz="2000" dirty="0" err="1">
                <a:solidFill>
                  <a:srgbClr val="0070C0"/>
                </a:solidFill>
              </a:rPr>
              <a:t>We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decouple</a:t>
            </a:r>
            <a:r>
              <a:rPr lang="fr-BE" sz="2000" dirty="0">
                <a:solidFill>
                  <a:srgbClr val="0070C0"/>
                </a:solidFill>
              </a:rPr>
              <a:t> the horizontal/vertical motions by </a:t>
            </a:r>
            <a:r>
              <a:rPr lang="fr-BE" sz="2000" dirty="0" err="1">
                <a:solidFill>
                  <a:srgbClr val="0070C0"/>
                </a:solidFill>
              </a:rPr>
              <a:t>assuming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that</a:t>
            </a:r>
            <a:r>
              <a:rPr lang="fr-BE" sz="2000" dirty="0">
                <a:solidFill>
                  <a:srgbClr val="0070C0"/>
                </a:solidFill>
              </a:rPr>
              <a:t> the horizontal motion </a:t>
            </a:r>
            <a:r>
              <a:rPr lang="fr-BE" sz="2000" dirty="0" err="1">
                <a:solidFill>
                  <a:srgbClr val="0070C0"/>
                </a:solidFill>
              </a:rPr>
              <a:t>is</a:t>
            </a:r>
            <a:r>
              <a:rPr lang="fr-BE" sz="2000" dirty="0">
                <a:solidFill>
                  <a:srgbClr val="0070C0"/>
                </a:solidFill>
              </a:rPr>
              <a:t> in the </a:t>
            </a:r>
            <a:r>
              <a:rPr lang="fr-BE" sz="2000" dirty="0" err="1">
                <a:solidFill>
                  <a:srgbClr val="0070C0"/>
                </a:solidFill>
              </a:rPr>
              <a:t>median</a:t>
            </a:r>
            <a:r>
              <a:rPr lang="fr-BE" sz="2000" dirty="0">
                <a:solidFill>
                  <a:srgbClr val="0070C0"/>
                </a:solidFill>
              </a:rPr>
              <a:t> plane and the projection of the vertical motion </a:t>
            </a:r>
            <a:r>
              <a:rPr lang="fr-BE" sz="2000" dirty="0" err="1">
                <a:solidFill>
                  <a:srgbClr val="0070C0"/>
                </a:solidFill>
              </a:rPr>
              <a:t>follows</a:t>
            </a:r>
            <a:r>
              <a:rPr lang="fr-BE" sz="2000" dirty="0">
                <a:solidFill>
                  <a:srgbClr val="0070C0"/>
                </a:solidFill>
              </a:rPr>
              <a:t> the </a:t>
            </a:r>
            <a:r>
              <a:rPr lang="fr-BE" sz="2000" dirty="0" err="1">
                <a:solidFill>
                  <a:srgbClr val="0070C0"/>
                </a:solidFill>
              </a:rPr>
              <a:t>Equilibrium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Orbit</a:t>
            </a:r>
            <a:r>
              <a:rPr lang="fr-BE" sz="2000" dirty="0">
                <a:solidFill>
                  <a:srgbClr val="0070C0"/>
                </a:solidFill>
              </a:rPr>
              <a:t> (EO). </a:t>
            </a:r>
          </a:p>
          <a:p>
            <a:r>
              <a:rPr lang="fr-BE" sz="2000" dirty="0">
                <a:solidFill>
                  <a:srgbClr val="00B050"/>
                </a:solidFill>
              </a:rPr>
              <a:t>This </a:t>
            </a:r>
            <a:r>
              <a:rPr lang="fr-BE" sz="2000" dirty="0" err="1">
                <a:solidFill>
                  <a:srgbClr val="00B050"/>
                </a:solidFill>
              </a:rPr>
              <a:t>gives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two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separate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Hamiltonians</a:t>
            </a:r>
            <a:r>
              <a:rPr lang="fr-BE" sz="2000" dirty="0">
                <a:solidFill>
                  <a:srgbClr val="00B050"/>
                </a:solidFill>
              </a:rPr>
              <a:t>; </a:t>
            </a:r>
            <a:r>
              <a:rPr lang="fr-BE" sz="2000" i="1" dirty="0" err="1">
                <a:solidFill>
                  <a:srgbClr val="00B050"/>
                </a:solidFill>
              </a:rPr>
              <a:t>H</a:t>
            </a:r>
            <a:r>
              <a:rPr lang="fr-BE" sz="2000" baseline="-25000" dirty="0" err="1">
                <a:solidFill>
                  <a:srgbClr val="00B050"/>
                </a:solidFill>
              </a:rPr>
              <a:t>x</a:t>
            </a:r>
            <a:r>
              <a:rPr lang="fr-BE" sz="2000" dirty="0">
                <a:solidFill>
                  <a:srgbClr val="00B050"/>
                </a:solidFill>
              </a:rPr>
              <a:t> for the horizontal and </a:t>
            </a:r>
            <a:r>
              <a:rPr lang="fr-BE" sz="2000" i="1" dirty="0">
                <a:solidFill>
                  <a:srgbClr val="00B050"/>
                </a:solidFill>
              </a:rPr>
              <a:t>H</a:t>
            </a:r>
            <a:r>
              <a:rPr lang="fr-BE" sz="2000" baseline="-25000" dirty="0">
                <a:solidFill>
                  <a:srgbClr val="00B050"/>
                </a:solidFill>
              </a:rPr>
              <a:t>z</a:t>
            </a:r>
            <a:r>
              <a:rPr lang="fr-BE" sz="2000" dirty="0">
                <a:solidFill>
                  <a:srgbClr val="00B050"/>
                </a:solidFill>
              </a:rPr>
              <a:t> for the vertical motion.</a:t>
            </a:r>
          </a:p>
          <a:p>
            <a:pPr>
              <a:buClr>
                <a:srgbClr val="0070C0"/>
              </a:buClr>
            </a:pPr>
            <a:r>
              <a:rPr lang="fr-BE" sz="2000" dirty="0">
                <a:solidFill>
                  <a:srgbClr val="0070C0"/>
                </a:solidFill>
              </a:rPr>
              <a:t>The EO </a:t>
            </a:r>
            <a:r>
              <a:rPr lang="fr-BE" sz="2000" dirty="0" err="1">
                <a:solidFill>
                  <a:srgbClr val="0070C0"/>
                </a:solidFill>
              </a:rPr>
              <a:t>is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found</a:t>
            </a:r>
            <a:r>
              <a:rPr lang="fr-BE" sz="2000" dirty="0">
                <a:solidFill>
                  <a:srgbClr val="0070C0"/>
                </a:solidFill>
              </a:rPr>
              <a:t> as the </a:t>
            </a:r>
            <a:r>
              <a:rPr lang="fr-BE" sz="2000" dirty="0" err="1">
                <a:solidFill>
                  <a:srgbClr val="0070C0"/>
                </a:solidFill>
              </a:rPr>
              <a:t>periodic</a:t>
            </a:r>
            <a:r>
              <a:rPr lang="fr-BE" sz="2000" dirty="0">
                <a:solidFill>
                  <a:srgbClr val="0070C0"/>
                </a:solidFill>
              </a:rPr>
              <a:t> solution of </a:t>
            </a:r>
            <a:r>
              <a:rPr lang="fr-BE" sz="2000" i="1" dirty="0" err="1">
                <a:solidFill>
                  <a:srgbClr val="0070C0"/>
                </a:solidFill>
              </a:rPr>
              <a:t>H</a:t>
            </a:r>
            <a:r>
              <a:rPr lang="fr-BE" sz="2000" baseline="-25000" dirty="0" err="1">
                <a:solidFill>
                  <a:srgbClr val="0070C0"/>
                </a:solidFill>
              </a:rPr>
              <a:t>x</a:t>
            </a:r>
            <a:r>
              <a:rPr lang="fr-BE" sz="2000" dirty="0">
                <a:solidFill>
                  <a:srgbClr val="0070C0"/>
                </a:solidFill>
              </a:rPr>
              <a:t> and </a:t>
            </a:r>
            <a:r>
              <a:rPr lang="fr-BE" sz="2000" dirty="0" err="1">
                <a:solidFill>
                  <a:srgbClr val="0070C0"/>
                </a:solidFill>
              </a:rPr>
              <a:t>is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expressed</a:t>
            </a:r>
            <a:r>
              <a:rPr lang="fr-BE" sz="2000" dirty="0">
                <a:solidFill>
                  <a:srgbClr val="0070C0"/>
                </a:solidFill>
              </a:rPr>
              <a:t> in a Fourier </a:t>
            </a:r>
            <a:r>
              <a:rPr lang="fr-BE" sz="2000" dirty="0" err="1">
                <a:solidFill>
                  <a:srgbClr val="0070C0"/>
                </a:solidFill>
              </a:rPr>
              <a:t>series</a:t>
            </a:r>
            <a:r>
              <a:rPr lang="fr-BE" sz="2000" dirty="0">
                <a:solidFill>
                  <a:srgbClr val="0070C0"/>
                </a:solidFill>
              </a:rPr>
              <a:t> as </a:t>
            </a:r>
            <a:r>
              <a:rPr lang="fr-BE" sz="2000" dirty="0" err="1">
                <a:solidFill>
                  <a:srgbClr val="0070C0"/>
                </a:solidFill>
              </a:rPr>
              <a:t>function</a:t>
            </a:r>
            <a:r>
              <a:rPr lang="fr-BE" sz="2000" dirty="0">
                <a:solidFill>
                  <a:srgbClr val="0070C0"/>
                </a:solidFill>
              </a:rPr>
              <a:t> of the </a:t>
            </a:r>
            <a:r>
              <a:rPr lang="fr-BE" sz="2000" dirty="0" err="1">
                <a:solidFill>
                  <a:srgbClr val="0070C0"/>
                </a:solidFill>
              </a:rPr>
              <a:t>independent</a:t>
            </a:r>
            <a:r>
              <a:rPr lang="fr-BE" sz="2000" dirty="0">
                <a:solidFill>
                  <a:srgbClr val="0070C0"/>
                </a:solidFill>
              </a:rPr>
              <a:t> variable </a:t>
            </a:r>
            <a:r>
              <a:rPr lang="fr-BE" sz="2000" dirty="0">
                <a:solidFill>
                  <a:srgbClr val="0070C0"/>
                </a:solidFill>
                <a:latin typeface="Symbol" panose="05050102010706020507" pitchFamily="18" charset="2"/>
              </a:rPr>
              <a:t>q</a:t>
            </a:r>
            <a:r>
              <a:rPr lang="fr-BE" sz="2000" dirty="0">
                <a:solidFill>
                  <a:srgbClr val="0070C0"/>
                </a:solidFill>
              </a:rPr>
              <a:t>. </a:t>
            </a:r>
          </a:p>
          <a:p>
            <a:r>
              <a:rPr lang="fr-BE" sz="2000" dirty="0">
                <a:solidFill>
                  <a:srgbClr val="00B050"/>
                </a:solidFill>
              </a:rPr>
              <a:t>New canonical variables </a:t>
            </a:r>
            <a:r>
              <a:rPr lang="fr-BE" sz="2000" dirty="0" err="1">
                <a:solidFill>
                  <a:srgbClr val="00B050"/>
                </a:solidFill>
              </a:rPr>
              <a:t>wrt</a:t>
            </a:r>
            <a:r>
              <a:rPr lang="fr-BE" sz="2000" dirty="0">
                <a:solidFill>
                  <a:srgbClr val="00B050"/>
                </a:solidFill>
              </a:rPr>
              <a:t> the EO are </a:t>
            </a:r>
            <a:r>
              <a:rPr lang="fr-BE" sz="2000" dirty="0" err="1">
                <a:solidFill>
                  <a:srgbClr val="00B050"/>
                </a:solidFill>
              </a:rPr>
              <a:t>introduced</a:t>
            </a:r>
            <a:r>
              <a:rPr lang="fr-BE" sz="2000" dirty="0">
                <a:solidFill>
                  <a:srgbClr val="00B050"/>
                </a:solidFill>
              </a:rPr>
              <a:t> and the </a:t>
            </a:r>
            <a:r>
              <a:rPr lang="fr-BE" sz="2000" dirty="0" err="1">
                <a:solidFill>
                  <a:srgbClr val="00B050"/>
                </a:solidFill>
              </a:rPr>
              <a:t>Hamiltonian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i="1" dirty="0" err="1">
                <a:solidFill>
                  <a:srgbClr val="00B050"/>
                </a:solidFill>
              </a:rPr>
              <a:t>H</a:t>
            </a:r>
            <a:r>
              <a:rPr lang="fr-BE" sz="2000" baseline="-25000" dirty="0" err="1">
                <a:solidFill>
                  <a:srgbClr val="00B050"/>
                </a:solidFill>
              </a:rPr>
              <a:t>x</a:t>
            </a:r>
            <a:r>
              <a:rPr lang="fr-BE" sz="2000" baseline="-25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is</a:t>
            </a:r>
            <a:r>
              <a:rPr lang="fr-BE" sz="2000" dirty="0">
                <a:solidFill>
                  <a:srgbClr val="00B050"/>
                </a:solidFill>
              </a:rPr>
              <a:t> Taylor </a:t>
            </a:r>
            <a:r>
              <a:rPr lang="fr-BE" sz="2000" dirty="0" err="1">
                <a:solidFill>
                  <a:srgbClr val="00B050"/>
                </a:solidFill>
              </a:rPr>
              <a:t>expanded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with</a:t>
            </a:r>
            <a:r>
              <a:rPr lang="fr-BE" sz="2000" dirty="0">
                <a:solidFill>
                  <a:srgbClr val="00B050"/>
                </a:solidFill>
              </a:rPr>
              <a:t> respect to </a:t>
            </a:r>
            <a:r>
              <a:rPr lang="fr-BE" sz="2000" dirty="0" err="1">
                <a:solidFill>
                  <a:srgbClr val="00B050"/>
                </a:solidFill>
              </a:rPr>
              <a:t>these</a:t>
            </a:r>
            <a:r>
              <a:rPr lang="fr-BE" sz="2000" dirty="0">
                <a:solidFill>
                  <a:srgbClr val="00B050"/>
                </a:solidFill>
              </a:rPr>
              <a:t> new variables</a:t>
            </a:r>
          </a:p>
          <a:p>
            <a:pPr>
              <a:buClr>
                <a:srgbClr val="0070C0"/>
              </a:buClr>
            </a:pPr>
            <a:r>
              <a:rPr lang="fr-BE" sz="2000" dirty="0" err="1">
                <a:solidFill>
                  <a:srgbClr val="0070C0"/>
                </a:solidFill>
              </a:rPr>
              <a:t>Only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terms</a:t>
            </a:r>
            <a:r>
              <a:rPr lang="fr-BE" sz="2000" dirty="0">
                <a:solidFill>
                  <a:srgbClr val="0070C0"/>
                </a:solidFill>
              </a:rPr>
              <a:t> up to 2</a:t>
            </a:r>
            <a:r>
              <a:rPr lang="fr-BE" sz="2000" baseline="30000" dirty="0">
                <a:solidFill>
                  <a:srgbClr val="0070C0"/>
                </a:solidFill>
              </a:rPr>
              <a:t>nd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degree</a:t>
            </a:r>
            <a:r>
              <a:rPr lang="fr-BE" sz="2000" dirty="0">
                <a:solidFill>
                  <a:srgbClr val="0070C0"/>
                </a:solidFill>
              </a:rPr>
              <a:t> in the canonical variables </a:t>
            </a:r>
            <a:r>
              <a:rPr lang="fr-BE" sz="2000" dirty="0" err="1">
                <a:solidFill>
                  <a:srgbClr val="0070C0"/>
                </a:solidFill>
              </a:rPr>
              <a:t>need</a:t>
            </a:r>
            <a:r>
              <a:rPr lang="fr-BE" sz="2000" dirty="0">
                <a:solidFill>
                  <a:srgbClr val="0070C0"/>
                </a:solidFill>
              </a:rPr>
              <a:t> to </a:t>
            </a:r>
            <a:r>
              <a:rPr lang="fr-BE" sz="2000" dirty="0" err="1">
                <a:solidFill>
                  <a:srgbClr val="0070C0"/>
                </a:solidFill>
              </a:rPr>
              <a:t>be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kept</a:t>
            </a:r>
            <a:r>
              <a:rPr lang="fr-BE" sz="2000" dirty="0">
                <a:solidFill>
                  <a:srgbClr val="0070C0"/>
                </a:solidFill>
              </a:rPr>
              <a:t>. This corresponds to </a:t>
            </a:r>
            <a:r>
              <a:rPr lang="fr-BE" sz="2000" dirty="0" err="1">
                <a:solidFill>
                  <a:srgbClr val="0070C0"/>
                </a:solidFill>
              </a:rPr>
              <a:t>linear</a:t>
            </a:r>
            <a:r>
              <a:rPr lang="fr-BE" sz="2000" dirty="0">
                <a:solidFill>
                  <a:srgbClr val="0070C0"/>
                </a:solidFill>
              </a:rPr>
              <a:t> motion and </a:t>
            </a:r>
            <a:r>
              <a:rPr lang="fr-BE" sz="2000" dirty="0" err="1">
                <a:solidFill>
                  <a:srgbClr val="0070C0"/>
                </a:solidFill>
              </a:rPr>
              <a:t>is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sufficient</a:t>
            </a:r>
            <a:r>
              <a:rPr lang="fr-BE" sz="2000" dirty="0">
                <a:solidFill>
                  <a:srgbClr val="0070C0"/>
                </a:solidFill>
              </a:rPr>
              <a:t> as the </a:t>
            </a:r>
            <a:r>
              <a:rPr lang="fr-BE" sz="2000" dirty="0" err="1">
                <a:solidFill>
                  <a:srgbClr val="0070C0"/>
                </a:solidFill>
              </a:rPr>
              <a:t>half-integer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resonance</a:t>
            </a:r>
            <a:r>
              <a:rPr lang="fr-BE" sz="2000" dirty="0">
                <a:solidFill>
                  <a:srgbClr val="0070C0"/>
                </a:solidFill>
              </a:rPr>
              <a:t> 2</a:t>
            </a:r>
            <a:r>
              <a:rPr lang="fr-BE" sz="2000" dirty="0">
                <a:solidFill>
                  <a:srgbClr val="0070C0"/>
                </a:solidFill>
                <a:latin typeface="Symbol" panose="05050102010706020507" pitchFamily="18" charset="2"/>
              </a:rPr>
              <a:t>n</a:t>
            </a:r>
            <a:r>
              <a:rPr lang="fr-BE" sz="2000" baseline="-25000" dirty="0">
                <a:solidFill>
                  <a:srgbClr val="0070C0"/>
                </a:solidFill>
              </a:rPr>
              <a:t>r</a:t>
            </a:r>
            <a:r>
              <a:rPr lang="fr-BE" sz="2000" dirty="0">
                <a:solidFill>
                  <a:srgbClr val="0070C0"/>
                </a:solidFill>
              </a:rPr>
              <a:t>=</a:t>
            </a:r>
            <a:r>
              <a:rPr lang="fr-BE" sz="2000" i="1" dirty="0">
                <a:solidFill>
                  <a:srgbClr val="0070C0"/>
                </a:solidFill>
              </a:rPr>
              <a:t>N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is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linear</a:t>
            </a:r>
            <a:r>
              <a:rPr lang="fr-BE" sz="2000" dirty="0">
                <a:solidFill>
                  <a:srgbClr val="0070C0"/>
                </a:solidFill>
              </a:rPr>
              <a:t>.</a:t>
            </a:r>
          </a:p>
          <a:p>
            <a:r>
              <a:rPr lang="fr-BE" sz="2000" dirty="0">
                <a:solidFill>
                  <a:srgbClr val="00B050"/>
                </a:solidFill>
              </a:rPr>
              <a:t>By 2</a:t>
            </a:r>
            <a:r>
              <a:rPr lang="fr-BE" sz="2000" baseline="30000" dirty="0">
                <a:solidFill>
                  <a:srgbClr val="00B050"/>
                </a:solidFill>
              </a:rPr>
              <a:t>nd</a:t>
            </a:r>
            <a:r>
              <a:rPr lang="fr-BE" sz="2000" dirty="0">
                <a:solidFill>
                  <a:srgbClr val="00B050"/>
                </a:solidFill>
              </a:rPr>
              <a:t> canonical transformations, </a:t>
            </a:r>
            <a:r>
              <a:rPr lang="fr-BE" sz="2000" i="1" dirty="0" err="1">
                <a:solidFill>
                  <a:srgbClr val="00B050"/>
                </a:solidFill>
              </a:rPr>
              <a:t>H</a:t>
            </a:r>
            <a:r>
              <a:rPr lang="fr-BE" sz="2000" baseline="-25000" dirty="0" err="1">
                <a:solidFill>
                  <a:srgbClr val="00B050"/>
                </a:solidFill>
              </a:rPr>
              <a:t>x</a:t>
            </a:r>
            <a:r>
              <a:rPr lang="fr-BE" sz="2000" dirty="0">
                <a:solidFill>
                  <a:srgbClr val="00B050"/>
                </a:solidFill>
              </a:rPr>
              <a:t> and </a:t>
            </a:r>
            <a:r>
              <a:rPr lang="fr-BE" sz="2000" i="1" dirty="0">
                <a:solidFill>
                  <a:srgbClr val="00B050"/>
                </a:solidFill>
              </a:rPr>
              <a:t>H</a:t>
            </a:r>
            <a:r>
              <a:rPr lang="fr-BE" sz="2000" baseline="-25000" dirty="0">
                <a:solidFill>
                  <a:srgbClr val="00B050"/>
                </a:solidFill>
              </a:rPr>
              <a:t>z</a:t>
            </a:r>
            <a:r>
              <a:rPr lang="fr-BE" sz="2000" dirty="0">
                <a:solidFill>
                  <a:srgbClr val="00B050"/>
                </a:solidFill>
              </a:rPr>
              <a:t> are </a:t>
            </a:r>
            <a:r>
              <a:rPr lang="fr-BE" sz="2000" dirty="0" err="1">
                <a:solidFill>
                  <a:srgbClr val="00B050"/>
                </a:solidFill>
              </a:rPr>
              <a:t>brought</a:t>
            </a:r>
            <a:r>
              <a:rPr lang="fr-BE" sz="2000" dirty="0">
                <a:solidFill>
                  <a:srgbClr val="00B050"/>
                </a:solidFill>
              </a:rPr>
              <a:t> to the normal </a:t>
            </a:r>
            <a:r>
              <a:rPr lang="fr-BE" sz="2000" dirty="0" err="1">
                <a:solidFill>
                  <a:srgbClr val="00B050"/>
                </a:solidFill>
              </a:rPr>
              <a:t>form</a:t>
            </a:r>
            <a:r>
              <a:rPr lang="fr-BE" sz="2000" dirty="0">
                <a:solidFill>
                  <a:srgbClr val="00B050"/>
                </a:solidFill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32598-BB99-4AB0-91FC-ED1C8C5D1C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34880" y="5106769"/>
            <a:ext cx="4897828" cy="6760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8A12CA-CB63-4F69-BACC-CAA4A0A22E7C}"/>
              </a:ext>
            </a:extLst>
          </p:cNvPr>
          <p:cNvSpPr txBox="1"/>
          <p:nvPr/>
        </p:nvSpPr>
        <p:spPr>
          <a:xfrm>
            <a:off x="8153400" y="5325538"/>
            <a:ext cx="1481667" cy="35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(A)</a:t>
            </a:r>
          </a:p>
        </p:txBody>
      </p:sp>
    </p:spTree>
    <p:extLst>
      <p:ext uri="{BB962C8B-B14F-4D97-AF65-F5344CB8AC3E}">
        <p14:creationId xmlns:p14="http://schemas.microsoft.com/office/powerpoint/2010/main" val="778437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44E24A-8739-4516-A7C9-76C7C55E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9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CA9F9-CA1E-4AFF-A616-805054175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/>
              <a:t>Method of </a:t>
            </a:r>
            <a:r>
              <a:rPr lang="fr-BE" sz="2800" dirty="0" err="1"/>
              <a:t>derivation</a:t>
            </a:r>
            <a:r>
              <a:rPr lang="fr-BE" sz="2800" dirty="0"/>
              <a:t> (2)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1E4B5-90BF-4340-9F67-1371E17AB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000" dirty="0" err="1">
                <a:solidFill>
                  <a:srgbClr val="00B050"/>
                </a:solidFill>
              </a:rPr>
              <a:t>Here</a:t>
            </a:r>
            <a:r>
              <a:rPr lang="fr-BE" sz="2000" dirty="0">
                <a:solidFill>
                  <a:srgbClr val="00B050"/>
                </a:solidFill>
              </a:rPr>
              <a:t> the </a:t>
            </a:r>
            <a:r>
              <a:rPr lang="fr-BE" sz="2000" dirty="0" err="1">
                <a:solidFill>
                  <a:srgbClr val="00B050"/>
                </a:solidFill>
              </a:rPr>
              <a:t>parameters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>
                <a:solidFill>
                  <a:srgbClr val="00B050"/>
                </a:solidFill>
                <a:latin typeface="Symbol" panose="05050102010706020507" pitchFamily="18" charset="2"/>
              </a:rPr>
              <a:t>n</a:t>
            </a:r>
            <a:r>
              <a:rPr lang="fr-BE" sz="2000" baseline="-25000" dirty="0">
                <a:solidFill>
                  <a:srgbClr val="00B050"/>
                </a:solidFill>
              </a:rPr>
              <a:t>0x</a:t>
            </a:r>
            <a:r>
              <a:rPr lang="fr-BE" sz="2000" dirty="0">
                <a:solidFill>
                  <a:srgbClr val="00B050"/>
                </a:solidFill>
              </a:rPr>
              <a:t> and </a:t>
            </a:r>
            <a:r>
              <a:rPr lang="fr-BE" sz="2000" i="1" dirty="0">
                <a:solidFill>
                  <a:srgbClr val="00B050"/>
                </a:solidFill>
              </a:rPr>
              <a:t>f</a:t>
            </a:r>
            <a:r>
              <a:rPr lang="fr-BE" sz="2000" baseline="-25000" dirty="0">
                <a:solidFill>
                  <a:srgbClr val="00B050"/>
                </a:solidFill>
              </a:rPr>
              <a:t>x</a:t>
            </a:r>
            <a:r>
              <a:rPr lang="fr-BE" sz="2000" dirty="0">
                <a:solidFill>
                  <a:srgbClr val="00B050"/>
                </a:solidFill>
              </a:rPr>
              <a:t>(</a:t>
            </a:r>
            <a:r>
              <a:rPr lang="fr-BE" sz="2000" dirty="0">
                <a:solidFill>
                  <a:srgbClr val="00B050"/>
                </a:solidFill>
                <a:latin typeface="Symbol" panose="05050102010706020507" pitchFamily="18" charset="2"/>
              </a:rPr>
              <a:t>q</a:t>
            </a:r>
            <a:r>
              <a:rPr lang="fr-BE" sz="2000" dirty="0">
                <a:solidFill>
                  <a:srgbClr val="00B050"/>
                </a:solidFill>
              </a:rPr>
              <a:t>) </a:t>
            </a:r>
            <a:r>
              <a:rPr lang="fr-BE" sz="2000" dirty="0" err="1">
                <a:solidFill>
                  <a:srgbClr val="00B050"/>
                </a:solidFill>
              </a:rPr>
              <a:t>depend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only</a:t>
            </a:r>
            <a:r>
              <a:rPr lang="fr-BE" sz="2000" dirty="0">
                <a:solidFill>
                  <a:srgbClr val="00B050"/>
                </a:solidFill>
              </a:rPr>
              <a:t> on the </a:t>
            </a:r>
            <a:r>
              <a:rPr lang="fr-BE" sz="2000" dirty="0" err="1">
                <a:solidFill>
                  <a:srgbClr val="00B050"/>
                </a:solidFill>
              </a:rPr>
              <a:t>reduced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magnetic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field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quantities</a:t>
            </a:r>
            <a:r>
              <a:rPr lang="fr-BE" sz="2000" dirty="0">
                <a:solidFill>
                  <a:srgbClr val="00B050"/>
                </a:solidFill>
              </a:rPr>
              <a:t>.</a:t>
            </a:r>
          </a:p>
          <a:p>
            <a:pPr>
              <a:buClr>
                <a:srgbClr val="0070C0"/>
              </a:buClr>
            </a:pPr>
            <a:r>
              <a:rPr lang="fr-BE" sz="2000" dirty="0">
                <a:solidFill>
                  <a:srgbClr val="0070C0"/>
                </a:solidFill>
              </a:rPr>
              <a:t>The </a:t>
            </a:r>
            <a:r>
              <a:rPr lang="fr-BE" sz="2000" dirty="0" err="1">
                <a:solidFill>
                  <a:srgbClr val="0070C0"/>
                </a:solidFill>
              </a:rPr>
              <a:t>term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>
                <a:solidFill>
                  <a:srgbClr val="0070C0"/>
                </a:solidFill>
                <a:latin typeface="Symbol" panose="05050102010706020507" pitchFamily="18" charset="2"/>
              </a:rPr>
              <a:t>n</a:t>
            </a:r>
            <a:r>
              <a:rPr lang="fr-BE" sz="2000" baseline="-25000" dirty="0">
                <a:solidFill>
                  <a:srgbClr val="0070C0"/>
                </a:solidFill>
              </a:rPr>
              <a:t>0x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is</a:t>
            </a:r>
            <a:r>
              <a:rPr lang="fr-BE" sz="2000" dirty="0">
                <a:solidFill>
                  <a:srgbClr val="0070C0"/>
                </a:solidFill>
              </a:rPr>
              <a:t> O(f</a:t>
            </a:r>
            <a:r>
              <a:rPr lang="fr-BE" sz="2000" baseline="30000" dirty="0">
                <a:solidFill>
                  <a:srgbClr val="0070C0"/>
                </a:solidFill>
              </a:rPr>
              <a:t>0</a:t>
            </a:r>
            <a:r>
              <a:rPr lang="fr-BE" sz="2000" dirty="0">
                <a:solidFill>
                  <a:srgbClr val="0070C0"/>
                </a:solidFill>
              </a:rPr>
              <a:t>) and the </a:t>
            </a:r>
            <a:r>
              <a:rPr lang="fr-BE" sz="2000" dirty="0" err="1">
                <a:solidFill>
                  <a:srgbClr val="0070C0"/>
                </a:solidFill>
              </a:rPr>
              <a:t>term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i="1" dirty="0">
                <a:solidFill>
                  <a:srgbClr val="0070C0"/>
                </a:solidFill>
              </a:rPr>
              <a:t>f</a:t>
            </a:r>
            <a:r>
              <a:rPr lang="fr-BE" sz="2000" baseline="-25000" dirty="0">
                <a:solidFill>
                  <a:srgbClr val="0070C0"/>
                </a:solidFill>
              </a:rPr>
              <a:t>x</a:t>
            </a:r>
            <a:r>
              <a:rPr lang="fr-BE" sz="2000" dirty="0">
                <a:solidFill>
                  <a:srgbClr val="0070C0"/>
                </a:solidFill>
              </a:rPr>
              <a:t>(</a:t>
            </a:r>
            <a:r>
              <a:rPr lang="fr-BE" sz="2000" dirty="0">
                <a:solidFill>
                  <a:srgbClr val="0070C0"/>
                </a:solidFill>
                <a:latin typeface="Symbol" panose="05050102010706020507" pitchFamily="18" charset="2"/>
              </a:rPr>
              <a:t>q</a:t>
            </a:r>
            <a:r>
              <a:rPr lang="fr-BE" sz="2000" dirty="0">
                <a:solidFill>
                  <a:srgbClr val="0070C0"/>
                </a:solidFill>
              </a:rPr>
              <a:t>) </a:t>
            </a:r>
            <a:r>
              <a:rPr lang="fr-BE" sz="2000" dirty="0" err="1">
                <a:solidFill>
                  <a:srgbClr val="0070C0"/>
                </a:solidFill>
              </a:rPr>
              <a:t>is</a:t>
            </a:r>
            <a:r>
              <a:rPr lang="fr-BE" sz="2000" dirty="0">
                <a:solidFill>
                  <a:srgbClr val="0070C0"/>
                </a:solidFill>
              </a:rPr>
              <a:t> an </a:t>
            </a:r>
            <a:r>
              <a:rPr lang="fr-BE" sz="2000" dirty="0" err="1">
                <a:solidFill>
                  <a:srgbClr val="0070C0"/>
                </a:solidFill>
              </a:rPr>
              <a:t>oscillating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term</a:t>
            </a:r>
            <a:r>
              <a:rPr lang="fr-BE" sz="2000" dirty="0">
                <a:solidFill>
                  <a:srgbClr val="0070C0"/>
                </a:solidFill>
              </a:rPr>
              <a:t> of O(f</a:t>
            </a:r>
            <a:r>
              <a:rPr lang="fr-BE" sz="2000" baseline="30000" dirty="0">
                <a:solidFill>
                  <a:srgbClr val="0070C0"/>
                </a:solidFill>
              </a:rPr>
              <a:t>1</a:t>
            </a:r>
            <a:r>
              <a:rPr lang="fr-BE" sz="2000" dirty="0">
                <a:solidFill>
                  <a:srgbClr val="0070C0"/>
                </a:solidFill>
              </a:rPr>
              <a:t>) (</a:t>
            </a:r>
            <a:r>
              <a:rPr lang="fr-BE" sz="2000" dirty="0" err="1">
                <a:solidFill>
                  <a:srgbClr val="0070C0"/>
                </a:solidFill>
              </a:rPr>
              <a:t>zero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average</a:t>
            </a:r>
            <a:r>
              <a:rPr lang="fr-BE" sz="2000" dirty="0">
                <a:solidFill>
                  <a:srgbClr val="0070C0"/>
                </a:solidFill>
              </a:rPr>
              <a:t>)</a:t>
            </a:r>
          </a:p>
          <a:p>
            <a:r>
              <a:rPr lang="fr-BE" sz="2000" dirty="0" err="1">
                <a:solidFill>
                  <a:srgbClr val="00B050"/>
                </a:solidFill>
              </a:rPr>
              <a:t>We</a:t>
            </a:r>
            <a:r>
              <a:rPr lang="fr-BE" sz="2000" dirty="0">
                <a:solidFill>
                  <a:srgbClr val="00B050"/>
                </a:solidFill>
              </a:rPr>
              <a:t> first solve the </a:t>
            </a:r>
            <a:r>
              <a:rPr lang="fr-BE" sz="2000" dirty="0" err="1">
                <a:solidFill>
                  <a:srgbClr val="00B050"/>
                </a:solidFill>
              </a:rPr>
              <a:t>above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Hamiltonian</a:t>
            </a:r>
            <a:r>
              <a:rPr lang="fr-BE" sz="2000" dirty="0">
                <a:solidFill>
                  <a:srgbClr val="00B050"/>
                </a:solidFill>
              </a:rPr>
              <a:t> (A) in a </a:t>
            </a:r>
            <a:r>
              <a:rPr lang="fr-BE" sz="2000" dirty="0" err="1">
                <a:solidFill>
                  <a:srgbClr val="00B050"/>
                </a:solidFill>
              </a:rPr>
              <a:t>general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way</a:t>
            </a:r>
            <a:r>
              <a:rPr lang="fr-BE" sz="2000" dirty="0">
                <a:solidFill>
                  <a:srgbClr val="00B050"/>
                </a:solidFill>
              </a:rPr>
              <a:t>.</a:t>
            </a:r>
          </a:p>
          <a:p>
            <a:pPr>
              <a:buClr>
                <a:srgbClr val="0070C0"/>
              </a:buClr>
            </a:pPr>
            <a:r>
              <a:rPr lang="fr-BE" sz="2000" dirty="0">
                <a:solidFill>
                  <a:srgbClr val="0070C0"/>
                </a:solidFill>
              </a:rPr>
              <a:t>For </a:t>
            </a:r>
            <a:r>
              <a:rPr lang="fr-BE" sz="2000" dirty="0" err="1">
                <a:solidFill>
                  <a:srgbClr val="0070C0"/>
                </a:solidFill>
              </a:rPr>
              <a:t>that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we</a:t>
            </a:r>
            <a:r>
              <a:rPr lang="fr-BE" sz="2000" dirty="0">
                <a:solidFill>
                  <a:srgbClr val="0070C0"/>
                </a:solidFill>
              </a:rPr>
              <a:t> design a </a:t>
            </a:r>
            <a:r>
              <a:rPr lang="fr-BE" sz="2000" dirty="0" err="1">
                <a:solidFill>
                  <a:srgbClr val="0070C0"/>
                </a:solidFill>
              </a:rPr>
              <a:t>third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linear</a:t>
            </a:r>
            <a:r>
              <a:rPr lang="fr-BE" sz="2000" dirty="0">
                <a:solidFill>
                  <a:srgbClr val="0070C0"/>
                </a:solidFill>
              </a:rPr>
              <a:t> canonical transformation, </a:t>
            </a:r>
            <a:r>
              <a:rPr lang="fr-BE" sz="2000" dirty="0" err="1">
                <a:solidFill>
                  <a:srgbClr val="0070C0"/>
                </a:solidFill>
              </a:rPr>
              <a:t>that</a:t>
            </a:r>
            <a:r>
              <a:rPr lang="fr-BE" sz="2000" dirty="0">
                <a:solidFill>
                  <a:srgbClr val="0070C0"/>
                </a:solidFill>
              </a:rPr>
              <a:t> moves the </a:t>
            </a:r>
            <a:r>
              <a:rPr lang="fr-BE" sz="2000" dirty="0" err="1">
                <a:solidFill>
                  <a:srgbClr val="0070C0"/>
                </a:solidFill>
              </a:rPr>
              <a:t>oscillating</a:t>
            </a:r>
            <a:r>
              <a:rPr lang="fr-BE" sz="2000" dirty="0">
                <a:solidFill>
                  <a:srgbClr val="0070C0"/>
                </a:solidFill>
              </a:rPr>
              <a:t> part </a:t>
            </a:r>
            <a:r>
              <a:rPr lang="fr-BE" sz="2000" i="1" dirty="0">
                <a:solidFill>
                  <a:srgbClr val="0070C0"/>
                </a:solidFill>
              </a:rPr>
              <a:t>f</a:t>
            </a:r>
            <a:r>
              <a:rPr lang="fr-BE" sz="2000" baseline="-25000" dirty="0">
                <a:solidFill>
                  <a:srgbClr val="0070C0"/>
                </a:solidFill>
              </a:rPr>
              <a:t>x</a:t>
            </a:r>
            <a:r>
              <a:rPr lang="fr-BE" sz="2000" dirty="0">
                <a:solidFill>
                  <a:srgbClr val="0070C0"/>
                </a:solidFill>
              </a:rPr>
              <a:t>(</a:t>
            </a:r>
            <a:r>
              <a:rPr lang="fr-BE" sz="2000" dirty="0">
                <a:solidFill>
                  <a:srgbClr val="0070C0"/>
                </a:solidFill>
                <a:latin typeface="Symbol" panose="05050102010706020507" pitchFamily="18" charset="2"/>
              </a:rPr>
              <a:t>q</a:t>
            </a:r>
            <a:r>
              <a:rPr lang="fr-BE" sz="2000" dirty="0">
                <a:solidFill>
                  <a:srgbClr val="0070C0"/>
                </a:solidFill>
              </a:rPr>
              <a:t>) to new </a:t>
            </a:r>
            <a:r>
              <a:rPr lang="fr-BE" sz="2000" dirty="0" err="1">
                <a:solidFill>
                  <a:srgbClr val="0070C0"/>
                </a:solidFill>
              </a:rPr>
              <a:t>terms</a:t>
            </a:r>
            <a:r>
              <a:rPr lang="fr-BE" sz="2000" dirty="0">
                <a:solidFill>
                  <a:srgbClr val="0070C0"/>
                </a:solidFill>
              </a:rPr>
              <a:t> of the </a:t>
            </a:r>
            <a:r>
              <a:rPr lang="fr-BE" sz="2000" dirty="0" err="1">
                <a:solidFill>
                  <a:srgbClr val="0070C0"/>
                </a:solidFill>
              </a:rPr>
              <a:t>next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higher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order</a:t>
            </a:r>
            <a:r>
              <a:rPr lang="fr-BE" sz="2000" dirty="0">
                <a:solidFill>
                  <a:srgbClr val="0070C0"/>
                </a:solidFill>
              </a:rPr>
              <a:t> O(f</a:t>
            </a:r>
            <a:r>
              <a:rPr lang="fr-BE" sz="2000" baseline="30000" dirty="0">
                <a:solidFill>
                  <a:srgbClr val="0070C0"/>
                </a:solidFill>
              </a:rPr>
              <a:t>2</a:t>
            </a:r>
            <a:r>
              <a:rPr lang="fr-BE" sz="2000" dirty="0">
                <a:solidFill>
                  <a:srgbClr val="0070C0"/>
                </a:solidFill>
              </a:rPr>
              <a:t>). </a:t>
            </a:r>
            <a:r>
              <a:rPr lang="fr-BE" sz="2000" dirty="0" err="1">
                <a:solidFill>
                  <a:srgbClr val="0070C0"/>
                </a:solidFill>
              </a:rPr>
              <a:t>Within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our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required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level</a:t>
            </a:r>
            <a:r>
              <a:rPr lang="fr-BE" sz="2000" dirty="0">
                <a:solidFill>
                  <a:srgbClr val="0070C0"/>
                </a:solidFill>
              </a:rPr>
              <a:t> of approximation, </a:t>
            </a:r>
            <a:r>
              <a:rPr lang="fr-BE" sz="2000" dirty="0" err="1">
                <a:solidFill>
                  <a:srgbClr val="0070C0"/>
                </a:solidFill>
              </a:rPr>
              <a:t>we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2000" dirty="0" err="1">
                <a:solidFill>
                  <a:srgbClr val="0070C0"/>
                </a:solidFill>
              </a:rPr>
              <a:t>only</a:t>
            </a:r>
            <a:r>
              <a:rPr lang="fr-BE" sz="2000" dirty="0">
                <a:solidFill>
                  <a:srgbClr val="0070C0"/>
                </a:solidFill>
              </a:rPr>
              <a:t> have to </a:t>
            </a:r>
            <a:r>
              <a:rPr lang="fr-BE" sz="2000" dirty="0" err="1">
                <a:solidFill>
                  <a:srgbClr val="0070C0"/>
                </a:solidFill>
              </a:rPr>
              <a:t>keep</a:t>
            </a:r>
            <a:r>
              <a:rPr lang="fr-BE" sz="2000" dirty="0">
                <a:solidFill>
                  <a:srgbClr val="0070C0"/>
                </a:solidFill>
              </a:rPr>
              <a:t> the </a:t>
            </a:r>
            <a:r>
              <a:rPr lang="fr-BE" sz="2000" dirty="0" err="1">
                <a:solidFill>
                  <a:srgbClr val="0070C0"/>
                </a:solidFill>
              </a:rPr>
              <a:t>average</a:t>
            </a:r>
            <a:r>
              <a:rPr lang="fr-BE" sz="2000" dirty="0">
                <a:solidFill>
                  <a:srgbClr val="0070C0"/>
                </a:solidFill>
              </a:rPr>
              <a:t> of </a:t>
            </a:r>
            <a:r>
              <a:rPr lang="fr-BE" sz="2000" dirty="0" err="1">
                <a:solidFill>
                  <a:srgbClr val="0070C0"/>
                </a:solidFill>
              </a:rPr>
              <a:t>these</a:t>
            </a:r>
            <a:r>
              <a:rPr lang="fr-BE" sz="2000" dirty="0">
                <a:solidFill>
                  <a:srgbClr val="0070C0"/>
                </a:solidFill>
              </a:rPr>
              <a:t> new </a:t>
            </a:r>
            <a:r>
              <a:rPr lang="fr-BE" sz="2000" dirty="0" err="1">
                <a:solidFill>
                  <a:srgbClr val="0070C0"/>
                </a:solidFill>
              </a:rPr>
              <a:t>terms</a:t>
            </a:r>
            <a:r>
              <a:rPr lang="fr-BE" sz="2000" dirty="0">
                <a:solidFill>
                  <a:srgbClr val="0070C0"/>
                </a:solidFill>
              </a:rPr>
              <a:t>.</a:t>
            </a:r>
          </a:p>
          <a:p>
            <a:r>
              <a:rPr lang="fr-BE" sz="2000" dirty="0">
                <a:solidFill>
                  <a:srgbClr val="00B050"/>
                </a:solidFill>
              </a:rPr>
              <a:t>This transformation solves the motion (</a:t>
            </a:r>
            <a:r>
              <a:rPr lang="fr-BE" sz="2000" dirty="0" err="1">
                <a:solidFill>
                  <a:srgbClr val="00B050"/>
                </a:solidFill>
              </a:rPr>
              <a:t>upto</a:t>
            </a:r>
            <a:r>
              <a:rPr lang="fr-BE" sz="2000" dirty="0">
                <a:solidFill>
                  <a:srgbClr val="00B050"/>
                </a:solidFill>
              </a:rPr>
              <a:t> O(f</a:t>
            </a:r>
            <a:r>
              <a:rPr lang="fr-BE" sz="2000" baseline="30000" dirty="0">
                <a:solidFill>
                  <a:srgbClr val="00B050"/>
                </a:solidFill>
              </a:rPr>
              <a:t>2</a:t>
            </a:r>
            <a:r>
              <a:rPr lang="fr-BE" sz="2000" dirty="0">
                <a:solidFill>
                  <a:srgbClr val="00B050"/>
                </a:solidFill>
              </a:rPr>
              <a:t>)) as </a:t>
            </a:r>
            <a:r>
              <a:rPr lang="fr-BE" sz="2000" i="1" dirty="0">
                <a:solidFill>
                  <a:srgbClr val="00B050"/>
                </a:solidFill>
              </a:rPr>
              <a:t>H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becomes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dirty="0" err="1">
                <a:solidFill>
                  <a:srgbClr val="00B050"/>
                </a:solidFill>
              </a:rPr>
              <a:t>independent</a:t>
            </a:r>
            <a:r>
              <a:rPr lang="fr-BE" sz="2000" dirty="0">
                <a:solidFill>
                  <a:srgbClr val="00B050"/>
                </a:solidFill>
              </a:rPr>
              <a:t> of </a:t>
            </a:r>
            <a:r>
              <a:rPr lang="fr-BE" sz="2000" dirty="0">
                <a:solidFill>
                  <a:srgbClr val="00B050"/>
                </a:solidFill>
                <a:latin typeface="Symbol" panose="05050102010706020507" pitchFamily="18" charset="2"/>
              </a:rPr>
              <a:t>q</a:t>
            </a:r>
            <a:endParaRPr lang="fr-BE" sz="2000" dirty="0">
              <a:solidFill>
                <a:srgbClr val="00B050"/>
              </a:solidFill>
            </a:endParaRPr>
          </a:p>
          <a:p>
            <a:pPr>
              <a:buClr>
                <a:srgbClr val="0070C0"/>
              </a:buClr>
            </a:pPr>
            <a:r>
              <a:rPr lang="fr-BE" sz="2000" dirty="0">
                <a:solidFill>
                  <a:srgbClr val="0070C0"/>
                </a:solidFill>
              </a:rPr>
              <a:t>The </a:t>
            </a:r>
            <a:r>
              <a:rPr lang="fr-BE" sz="2000" dirty="0" err="1">
                <a:solidFill>
                  <a:srgbClr val="0070C0"/>
                </a:solidFill>
              </a:rPr>
              <a:t>betatron</a:t>
            </a:r>
            <a:r>
              <a:rPr lang="fr-BE" sz="2000" dirty="0">
                <a:solidFill>
                  <a:srgbClr val="0070C0"/>
                </a:solidFill>
              </a:rPr>
              <a:t> tunes of the (horizontal or vertical) motion </a:t>
            </a:r>
            <a:r>
              <a:rPr lang="fr-BE" sz="2000" dirty="0" err="1">
                <a:solidFill>
                  <a:srgbClr val="0070C0"/>
                </a:solidFill>
              </a:rPr>
              <a:t>become</a:t>
            </a:r>
            <a:r>
              <a:rPr lang="fr-BE" sz="2000" dirty="0">
                <a:solidFill>
                  <a:srgbClr val="0070C0"/>
                </a:solidFill>
              </a:rPr>
              <a:t>: </a:t>
            </a:r>
          </a:p>
          <a:p>
            <a:endParaRPr lang="fr-BE" sz="2000" dirty="0"/>
          </a:p>
          <a:p>
            <a:endParaRPr lang="fr-BE" sz="2000" dirty="0"/>
          </a:p>
          <a:p>
            <a:endParaRPr lang="fr-BE" sz="2000" dirty="0"/>
          </a:p>
          <a:p>
            <a:r>
              <a:rPr lang="fr-BE" sz="2000" dirty="0" err="1">
                <a:solidFill>
                  <a:srgbClr val="00B050"/>
                </a:solidFill>
              </a:rPr>
              <a:t>Here</a:t>
            </a:r>
            <a:r>
              <a:rPr lang="fr-BE" sz="2000" dirty="0">
                <a:solidFill>
                  <a:srgbClr val="00B050"/>
                </a:solidFill>
              </a:rPr>
              <a:t> </a:t>
            </a:r>
            <a:r>
              <a:rPr lang="fr-BE" sz="2000" i="1" dirty="0" err="1">
                <a:solidFill>
                  <a:srgbClr val="00B050"/>
                </a:solidFill>
              </a:rPr>
              <a:t>c</a:t>
            </a:r>
            <a:r>
              <a:rPr lang="fr-BE" sz="2000" baseline="-25000" dirty="0" err="1">
                <a:solidFill>
                  <a:srgbClr val="00B050"/>
                </a:solidFill>
              </a:rPr>
              <a:t>n</a:t>
            </a:r>
            <a:r>
              <a:rPr lang="fr-BE" sz="2000" dirty="0">
                <a:solidFill>
                  <a:srgbClr val="00B050"/>
                </a:solidFill>
              </a:rPr>
              <a:t> are the  Fourier amplitude coefficients of </a:t>
            </a:r>
            <a:r>
              <a:rPr lang="fr-BE" sz="2000" i="1" dirty="0">
                <a:solidFill>
                  <a:srgbClr val="00B050"/>
                </a:solidFill>
              </a:rPr>
              <a:t>f</a:t>
            </a:r>
            <a:r>
              <a:rPr lang="fr-BE" sz="2000" baseline="-25000" dirty="0">
                <a:solidFill>
                  <a:srgbClr val="00B050"/>
                </a:solidFill>
              </a:rPr>
              <a:t>x</a:t>
            </a:r>
            <a:r>
              <a:rPr lang="fr-BE" sz="2000" dirty="0">
                <a:solidFill>
                  <a:srgbClr val="00B050"/>
                </a:solidFill>
              </a:rPr>
              <a:t>(</a:t>
            </a:r>
            <a:r>
              <a:rPr lang="fr-BE" sz="2000" dirty="0">
                <a:solidFill>
                  <a:srgbClr val="00B050"/>
                </a:solidFill>
                <a:latin typeface="Symbol" panose="05050102010706020507" pitchFamily="18" charset="2"/>
              </a:rPr>
              <a:t>q</a:t>
            </a:r>
            <a:r>
              <a:rPr lang="fr-BE" sz="2000" dirty="0">
                <a:solidFill>
                  <a:srgbClr val="00B050"/>
                </a:solidFill>
              </a:rPr>
              <a:t>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00050A-48D4-47A3-8104-58E0202189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874" t="6539" r="2651" b="5842"/>
          <a:stretch/>
        </p:blipFill>
        <p:spPr>
          <a:xfrm>
            <a:off x="3528000" y="4068000"/>
            <a:ext cx="2916000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354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IBA-Theme - Covers+Back">
  <a:themeElements>
    <a:clrScheme name="IBA-2021">
      <a:dk1>
        <a:srgbClr val="414141"/>
      </a:dk1>
      <a:lt1>
        <a:srgbClr val="FFFFFF"/>
      </a:lt1>
      <a:dk2>
        <a:srgbClr val="616264"/>
      </a:dk2>
      <a:lt2>
        <a:srgbClr val="E3E4E4"/>
      </a:lt2>
      <a:accent1>
        <a:srgbClr val="69BE28"/>
      </a:accent1>
      <a:accent2>
        <a:srgbClr val="009FDA"/>
      </a:accent2>
      <a:accent3>
        <a:srgbClr val="F0AB00"/>
      </a:accent3>
      <a:accent4>
        <a:srgbClr val="D40F7D"/>
      </a:accent4>
      <a:accent5>
        <a:srgbClr val="009B00"/>
      </a:accent5>
      <a:accent6>
        <a:srgbClr val="82C859"/>
      </a:accent6>
      <a:hlink>
        <a:srgbClr val="029FDA"/>
      </a:hlink>
      <a:folHlink>
        <a:srgbClr val="0519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000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91440" tIns="45720" rIns="91440" bIns="45720" rtlCol="0" anchor="ctr">
        <a:normAutofit fontScale="85000" lnSpcReduction="20000"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_document_Powerpoint" id="{257E1A8A-66D5-4D83-8EB5-A029709615EF}" vid="{2F434343-AC40-4EC7-9BB2-8F556194B471}"/>
    </a:ext>
  </a:extLst>
</a:theme>
</file>

<file path=ppt/theme/theme2.xml><?xml version="1.0" encoding="utf-8"?>
<a:theme xmlns:a="http://schemas.openxmlformats.org/drawingml/2006/main" name="2_IBA-PUBLIC-theme - designs">
  <a:themeElements>
    <a:clrScheme name="IBA-Design-2021">
      <a:dk1>
        <a:srgbClr val="1D1D1D"/>
      </a:dk1>
      <a:lt1>
        <a:srgbClr val="FFFFFF"/>
      </a:lt1>
      <a:dk2>
        <a:srgbClr val="1D1D1D"/>
      </a:dk2>
      <a:lt2>
        <a:srgbClr val="E3E4E4"/>
      </a:lt2>
      <a:accent1>
        <a:srgbClr val="69BE28"/>
      </a:accent1>
      <a:accent2>
        <a:srgbClr val="009FDA"/>
      </a:accent2>
      <a:accent3>
        <a:srgbClr val="F0AB00"/>
      </a:accent3>
      <a:accent4>
        <a:srgbClr val="D40F7D"/>
      </a:accent4>
      <a:accent5>
        <a:srgbClr val="009B00"/>
      </a:accent5>
      <a:accent6>
        <a:srgbClr val="82C859"/>
      </a:accent6>
      <a:hlink>
        <a:srgbClr val="029FDA"/>
      </a:hlink>
      <a:folHlink>
        <a:srgbClr val="0519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IBA-INTERNAL_ONLY-theme - designs">
  <a:themeElements>
    <a:clrScheme name="IBA-Design-2021">
      <a:dk1>
        <a:srgbClr val="1D1D1D"/>
      </a:dk1>
      <a:lt1>
        <a:srgbClr val="FFFFFF"/>
      </a:lt1>
      <a:dk2>
        <a:srgbClr val="1D1D1D"/>
      </a:dk2>
      <a:lt2>
        <a:srgbClr val="E3E4E4"/>
      </a:lt2>
      <a:accent1>
        <a:srgbClr val="69BE28"/>
      </a:accent1>
      <a:accent2>
        <a:srgbClr val="009FDA"/>
      </a:accent2>
      <a:accent3>
        <a:srgbClr val="F0AB00"/>
      </a:accent3>
      <a:accent4>
        <a:srgbClr val="D40F7D"/>
      </a:accent4>
      <a:accent5>
        <a:srgbClr val="009B00"/>
      </a:accent5>
      <a:accent6>
        <a:srgbClr val="82C859"/>
      </a:accent6>
      <a:hlink>
        <a:srgbClr val="029FDA"/>
      </a:hlink>
      <a:folHlink>
        <a:srgbClr val="0519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IBA-CONFIDENTIAL-theme - designs">
  <a:themeElements>
    <a:clrScheme name="IBA-Design-2021">
      <a:dk1>
        <a:srgbClr val="1D1D1D"/>
      </a:dk1>
      <a:lt1>
        <a:srgbClr val="FFFFFF"/>
      </a:lt1>
      <a:dk2>
        <a:srgbClr val="1D1D1D"/>
      </a:dk2>
      <a:lt2>
        <a:srgbClr val="E3E4E4"/>
      </a:lt2>
      <a:accent1>
        <a:srgbClr val="69BE28"/>
      </a:accent1>
      <a:accent2>
        <a:srgbClr val="009FDA"/>
      </a:accent2>
      <a:accent3>
        <a:srgbClr val="F0AB00"/>
      </a:accent3>
      <a:accent4>
        <a:srgbClr val="D40F7D"/>
      </a:accent4>
      <a:accent5>
        <a:srgbClr val="009B00"/>
      </a:accent5>
      <a:accent6>
        <a:srgbClr val="82C859"/>
      </a:accent6>
      <a:hlink>
        <a:srgbClr val="029FDA"/>
      </a:hlink>
      <a:folHlink>
        <a:srgbClr val="0519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IBA-SECRET-theme - designs">
  <a:themeElements>
    <a:clrScheme name="IBA-Design-2021">
      <a:dk1>
        <a:srgbClr val="1D1D1D"/>
      </a:dk1>
      <a:lt1>
        <a:srgbClr val="FFFFFF"/>
      </a:lt1>
      <a:dk2>
        <a:srgbClr val="1D1D1D"/>
      </a:dk2>
      <a:lt2>
        <a:srgbClr val="E3E4E4"/>
      </a:lt2>
      <a:accent1>
        <a:srgbClr val="69BE28"/>
      </a:accent1>
      <a:accent2>
        <a:srgbClr val="009FDA"/>
      </a:accent2>
      <a:accent3>
        <a:srgbClr val="F0AB00"/>
      </a:accent3>
      <a:accent4>
        <a:srgbClr val="D40F7D"/>
      </a:accent4>
      <a:accent5>
        <a:srgbClr val="009B00"/>
      </a:accent5>
      <a:accent6>
        <a:srgbClr val="82C859"/>
      </a:accent6>
      <a:hlink>
        <a:srgbClr val="029FDA"/>
      </a:hlink>
      <a:folHlink>
        <a:srgbClr val="0519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IBA-Transition-slides">
  <a:themeElements>
    <a:clrScheme name="Iba Colors">
      <a:dk1>
        <a:srgbClr val="414141"/>
      </a:dk1>
      <a:lt1>
        <a:srgbClr val="FFFFFF"/>
      </a:lt1>
      <a:dk2>
        <a:srgbClr val="616264"/>
      </a:dk2>
      <a:lt2>
        <a:srgbClr val="E3E4E4"/>
      </a:lt2>
      <a:accent1>
        <a:srgbClr val="69BE28"/>
      </a:accent1>
      <a:accent2>
        <a:srgbClr val="009FDA"/>
      </a:accent2>
      <a:accent3>
        <a:srgbClr val="F0AB00"/>
      </a:accent3>
      <a:accent4>
        <a:srgbClr val="D40F7D"/>
      </a:accent4>
      <a:accent5>
        <a:srgbClr val="F7DD00"/>
      </a:accent5>
      <a:accent6>
        <a:srgbClr val="ED1C24"/>
      </a:accent6>
      <a:hlink>
        <a:srgbClr val="029FDA"/>
      </a:hlink>
      <a:folHlink>
        <a:srgbClr val="F0AB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91440" tIns="45720" rIns="91440" bIns="45720" rtlCol="0" anchor="ctr">
        <a:normAutofit fontScale="85000" lnSpcReduction="20000"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_document_Powerpoint" id="{257E1A8A-66D5-4D83-8EB5-A029709615EF}" vid="{1699F661-662F-465C-AC1D-867B1291029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3AEAD703746E4EB2FF923767494353" ma:contentTypeVersion="8" ma:contentTypeDescription="Create a new document." ma:contentTypeScope="" ma:versionID="7d2dd4b2d2050b9af38eac79803ab2a5">
  <xsd:schema xmlns:xsd="http://www.w3.org/2001/XMLSchema" xmlns:xs="http://www.w3.org/2001/XMLSchema" xmlns:p="http://schemas.microsoft.com/office/2006/metadata/properties" xmlns:ns3="faa44826-6e73-4dd2-a77a-8fbe1954e5f5" targetNamespace="http://schemas.microsoft.com/office/2006/metadata/properties" ma:root="true" ma:fieldsID="1ef92faad55ece9f9bf3c2f0ea40776c" ns3:_="">
    <xsd:import namespace="faa44826-6e73-4dd2-a77a-8fbe1954e5f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44826-6e73-4dd2-a77a-8fbe1954e5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131B59C-B434-46D8-B088-F27D3D0639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B1B3E4-DF96-409B-8EC8-AEB98BF33D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a44826-6e73-4dd2-a77a-8fbe1954e5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615264-4009-4081-BA01-43407F7F73B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faa44826-6e73-4dd2-a77a-8fbe1954e5f5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MID_62978_B_Template_document_Powerpoint (2)</Template>
  <TotalTime>13129</TotalTime>
  <Words>2170</Words>
  <Application>Microsoft Office PowerPoint</Application>
  <PresentationFormat>Custom</PresentationFormat>
  <Paragraphs>236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Symbol</vt:lpstr>
      <vt:lpstr>TeXGyreTermesX-Regular</vt:lpstr>
      <vt:lpstr>Wingdings</vt:lpstr>
      <vt:lpstr>1_IBA-Theme - Covers+Back</vt:lpstr>
      <vt:lpstr>2_IBA-PUBLIC-theme - designs</vt:lpstr>
      <vt:lpstr>3_IBA-INTERNAL_ONLY-theme - designs</vt:lpstr>
      <vt:lpstr>4_IBA-CONFIDENTIAL-theme - designs</vt:lpstr>
      <vt:lpstr>5_IBA-SECRET-theme - designs</vt:lpstr>
      <vt:lpstr>IBA-Transition-slides</vt:lpstr>
      <vt:lpstr>think-cell Slide</vt:lpstr>
      <vt:lpstr>On the Energy Limit of Compact Isochronous Cyclotrons</vt:lpstr>
      <vt:lpstr>Main goal of this study</vt:lpstr>
      <vt:lpstr>General remarks</vt:lpstr>
      <vt:lpstr>Main assumptions and approximations (1)</vt:lpstr>
      <vt:lpstr>Main assumptions and approximations (2)</vt:lpstr>
      <vt:lpstr>Main assumptions and approximations (3)</vt:lpstr>
      <vt:lpstr>Main assumptions and approximations (4)</vt:lpstr>
      <vt:lpstr>Method of derivation (1)</vt:lpstr>
      <vt:lpstr>Method of derivation (2)</vt:lpstr>
      <vt:lpstr>Method of derivation (3)</vt:lpstr>
      <vt:lpstr>Method of derivation (4)</vt:lpstr>
      <vt:lpstr>Results (horizontal tune)</vt:lpstr>
      <vt:lpstr>Benchmark against IBA/NHa C400 carbon therapy cyclotron (1)</vt:lpstr>
      <vt:lpstr>Benchmark against IBA/NHa C400 carbon therapy cyclotron (2)</vt:lpstr>
      <vt:lpstr>Results (vertical tune)</vt:lpstr>
      <vt:lpstr>Results (2nr = N stopband)</vt:lpstr>
      <vt:lpstr>Cyclotron stability region</vt:lpstr>
      <vt:lpstr>Energy limits</vt:lpstr>
      <vt:lpstr>Example for a 230 MeV/u H2+ magnet study with N=3</vt:lpstr>
      <vt:lpstr>Conclusion</vt:lpstr>
      <vt:lpstr>PowerPoint Presentation</vt:lpstr>
      <vt:lpstr>For any question or specific request, please contact your Marketing Team or Corporate Communication</vt:lpstr>
      <vt:lpstr>Important references</vt:lpstr>
      <vt:lpstr>Results (isochronous field)</vt:lpstr>
      <vt:lpstr>Energy dependence of coefficients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Aymeric Harmant</dc:creator>
  <cp:lastModifiedBy>Willem Kleeven</cp:lastModifiedBy>
  <cp:revision>286</cp:revision>
  <dcterms:created xsi:type="dcterms:W3CDTF">2020-01-07T07:19:02Z</dcterms:created>
  <dcterms:modified xsi:type="dcterms:W3CDTF">2022-12-07T09:22:41Z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0x010100733AEAD703746E4EB2FF923767494353</vt:lpwstr>
  </property>
  <property fmtid="{D5CDD505-2E9C-101B-9397-08002B2CF9AE}" pid="3" name="MSIP_Label_2fcd86af-859f-470c-a775-a7f72d10bae6_Enabled">
    <vt:lpwstr>true</vt:lpwstr>
  </property>
  <property fmtid="{D5CDD505-2E9C-101B-9397-08002B2CF9AE}" pid="4" name="MSIP_Label_2fcd86af-859f-470c-a775-a7f72d10bae6_SetDate">
    <vt:lpwstr>2021-09-21T11:36:43Z</vt:lpwstr>
  </property>
  <property fmtid="{D5CDD505-2E9C-101B-9397-08002B2CF9AE}" pid="5" name="MSIP_Label_2fcd86af-859f-470c-a775-a7f72d10bae6_Method">
    <vt:lpwstr>Standard</vt:lpwstr>
  </property>
  <property fmtid="{D5CDD505-2E9C-101B-9397-08002B2CF9AE}" pid="6" name="MSIP_Label_2fcd86af-859f-470c-a775-a7f72d10bae6_Name">
    <vt:lpwstr>2fcd86af-859f-470c-a775-a7f72d10bae6</vt:lpwstr>
  </property>
  <property fmtid="{D5CDD505-2E9C-101B-9397-08002B2CF9AE}" pid="7" name="MSIP_Label_2fcd86af-859f-470c-a775-a7f72d10bae6_SiteId">
    <vt:lpwstr>c2a8770b-ad33-4215-bbe7-ec4185e9587b</vt:lpwstr>
  </property>
  <property fmtid="{D5CDD505-2E9C-101B-9397-08002B2CF9AE}" pid="8" name="MSIP_Label_2fcd86af-859f-470c-a775-a7f72d10bae6_ActionId">
    <vt:lpwstr>a8331e74-627b-4f96-9366-c5eb2e7cc4d3</vt:lpwstr>
  </property>
  <property fmtid="{D5CDD505-2E9C-101B-9397-08002B2CF9AE}" pid="9" name="MSIP_Label_2fcd86af-859f-470c-a775-a7f72d10bae6_ContentBits">
    <vt:lpwstr>0</vt:lpwstr>
  </property>
</Properties>
</file>