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1"/>
    <p:sldMasterId id="2147483730" r:id="rId2"/>
    <p:sldMasterId id="2147483733" r:id="rId3"/>
    <p:sldMasterId id="2147483746" r:id="rId4"/>
  </p:sldMasterIdLst>
  <p:notesMasterIdLst>
    <p:notesMasterId r:id="rId40"/>
  </p:notesMasterIdLst>
  <p:handoutMasterIdLst>
    <p:handoutMasterId r:id="rId41"/>
  </p:handoutMasterIdLst>
  <p:sldIdLst>
    <p:sldId id="256" r:id="rId5"/>
    <p:sldId id="257" r:id="rId6"/>
    <p:sldId id="460" r:id="rId7"/>
    <p:sldId id="461" r:id="rId8"/>
    <p:sldId id="464" r:id="rId9"/>
    <p:sldId id="465" r:id="rId10"/>
    <p:sldId id="512" r:id="rId11"/>
    <p:sldId id="513" r:id="rId12"/>
    <p:sldId id="514" r:id="rId13"/>
    <p:sldId id="470" r:id="rId14"/>
    <p:sldId id="525" r:id="rId15"/>
    <p:sldId id="526" r:id="rId16"/>
    <p:sldId id="528" r:id="rId17"/>
    <p:sldId id="502" r:id="rId18"/>
    <p:sldId id="529" r:id="rId19"/>
    <p:sldId id="265" r:id="rId20"/>
    <p:sldId id="266" r:id="rId21"/>
    <p:sldId id="458" r:id="rId22"/>
    <p:sldId id="403" r:id="rId23"/>
    <p:sldId id="269" r:id="rId24"/>
    <p:sldId id="270" r:id="rId25"/>
    <p:sldId id="558" r:id="rId26"/>
    <p:sldId id="275" r:id="rId27"/>
    <p:sldId id="276" r:id="rId28"/>
    <p:sldId id="278" r:id="rId29"/>
    <p:sldId id="459" r:id="rId30"/>
    <p:sldId id="450" r:id="rId31"/>
    <p:sldId id="274" r:id="rId32"/>
    <p:sldId id="280" r:id="rId33"/>
    <p:sldId id="467" r:id="rId34"/>
    <p:sldId id="296" r:id="rId35"/>
    <p:sldId id="414" r:id="rId36"/>
    <p:sldId id="411" r:id="rId37"/>
    <p:sldId id="469" r:id="rId38"/>
    <p:sldId id="347" r:id="rId39"/>
  </p:sldIdLst>
  <p:sldSz cx="9144000" cy="5143500" type="screen16x9"/>
  <p:notesSz cx="6858000" cy="9144000"/>
  <p:embeddedFontLst>
    <p:embeddedFont>
      <p:font typeface="Arial Nova Cond" panose="020B0506020202020204" pitchFamily="34" charset="0"/>
      <p:regular r:id="rId42"/>
      <p:bold r:id="rId43"/>
      <p:italic r:id="rId44"/>
      <p:boldItalic r:id="rId45"/>
    </p:embeddedFont>
    <p:embeddedFont>
      <p:font typeface="Average" panose="020B0604020202020204" charset="0"/>
      <p:regular r:id="rId46"/>
    </p:embeddedFont>
    <p:embeddedFont>
      <p:font typeface="Biome" panose="020B0503030204020804" pitchFamily="34" charset="0"/>
      <p:regular r:id="rId47"/>
      <p:italic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ambria Math" panose="02040503050406030204" pitchFamily="18" charset="0"/>
      <p:regular r:id="rId55"/>
    </p:embeddedFont>
    <p:embeddedFont>
      <p:font typeface="Caveat" panose="020B0604020202020204" charset="0"/>
      <p:regular r:id="rId56"/>
      <p:bold r:id="rId57"/>
    </p:embeddedFont>
    <p:embeddedFont>
      <p:font typeface="Century Gothic" panose="020B0502020202020204" pitchFamily="34" charset="0"/>
      <p:regular r:id="rId58"/>
      <p:bold r:id="rId59"/>
      <p:italic r:id="rId60"/>
      <p:boldItalic r:id="rId61"/>
    </p:embeddedFont>
    <p:embeddedFont>
      <p:font typeface="Comic Sans MS" panose="030F0702030302020204" pitchFamily="66" charset="0"/>
      <p:regular r:id="rId62"/>
      <p:bold r:id="rId63"/>
      <p:italic r:id="rId64"/>
      <p:boldItalic r:id="rId65"/>
    </p:embeddedFont>
    <p:embeddedFont>
      <p:font typeface="Creepster" panose="020B0604020202020204" charset="0"/>
      <p:regular r:id="rId66"/>
    </p:embeddedFont>
    <p:embeddedFont>
      <p:font typeface="Goudy Old Style" panose="02020502050305020303" pitchFamily="18" charset="0"/>
      <p:regular r:id="rId67"/>
      <p:bold r:id="rId68"/>
      <p:italic r:id="rId69"/>
    </p:embeddedFont>
    <p:embeddedFont>
      <p:font typeface="Maven Pro" panose="020B0604020202020204" charset="0"/>
      <p:regular r:id="rId70"/>
      <p:bold r:id="rId71"/>
    </p:embeddedFont>
    <p:embeddedFont>
      <p:font typeface="Nunito"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109" d="100"/>
          <a:sy n="109" d="100"/>
        </p:scale>
        <p:origin x="73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font" Target="fonts/font33.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72"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012F50-33D9-4AB8-B67E-C3A555430B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0D00E1-F424-4948-9CF6-8049281788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F1D7F0-02D0-4FD1-AC4E-86B8B168BC1A}" type="datetimeFigureOut">
              <a:rPr lang="en-US" smtClean="0"/>
              <a:t>12/1/2022</a:t>
            </a:fld>
            <a:endParaRPr lang="en-US"/>
          </a:p>
        </p:txBody>
      </p:sp>
      <p:sp>
        <p:nvSpPr>
          <p:cNvPr id="4" name="Footer Placeholder 3">
            <a:extLst>
              <a:ext uri="{FF2B5EF4-FFF2-40B4-BE49-F238E27FC236}">
                <a16:creationId xmlns:a16="http://schemas.microsoft.com/office/drawing/2014/main" id="{5170E458-2533-444C-A7F5-FE224C6DED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BA90B3-B555-4BFE-9CB1-3B8FD5163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37873-3265-4E7F-9028-FC8E842F13F0}" type="slidenum">
              <a:rPr lang="en-US" smtClean="0"/>
              <a:t>‹#›</a:t>
            </a:fld>
            <a:endParaRPr lang="en-US"/>
          </a:p>
        </p:txBody>
      </p:sp>
    </p:spTree>
    <p:extLst>
      <p:ext uri="{BB962C8B-B14F-4D97-AF65-F5344CB8AC3E}">
        <p14:creationId xmlns:p14="http://schemas.microsoft.com/office/powerpoint/2010/main" val="338597764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9528" units="1/cm"/>
          <inkml:channelProperty channel="Y" name="resolution" value="37.76224" units="1/cm"/>
          <inkml:channelProperty channel="T" name="resolution" value="1" units="1/dev"/>
        </inkml:channelProperties>
      </inkml:inkSource>
      <inkml:timestamp xml:id="ts0" timeString="2021-05-14T14:54:15.227"/>
    </inkml:context>
    <inkml:brush xml:id="br0">
      <inkml:brushProperty name="width" value="0.05292" units="cm"/>
      <inkml:brushProperty name="height" value="0.05292" units="cm"/>
      <inkml:brushProperty name="color" value="#C00000"/>
    </inkml:brush>
  </inkml:definitions>
  <inkml:trace contextRef="#ctx0" brushRef="#br0">31696 17433 0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c7b2a4342d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c7b2a4342d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562c7abc61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g562c7abc61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4744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562c7abc6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562c7abc6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562c7abc61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g562c7abc61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62c7abc61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g562c7abc61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565399a7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565399a7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62c7abc61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0" name="Google Shape;890;g562c7abc61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e3c96f1738_1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e3c96f1738_1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99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e3c96f1738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e3c96f1738_0_8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562c7abc6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g562c7abc61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c7b2a434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c7b2a434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c7b2a434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c7b2a434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68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c7b2a434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c7b2a434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05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562c7abc61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562c7abc61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562c7abc6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g562c7abc61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9b5cd8ec3_0_1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d9b5cd8ec3_0_1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562c7abc61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g562c7abc61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263"/>
        <p:cNvGrpSpPr/>
        <p:nvPr/>
      </p:nvGrpSpPr>
      <p:grpSpPr>
        <a:xfrm>
          <a:off x="0" y="0"/>
          <a:ext cx="0" cy="0"/>
          <a:chOff x="0" y="0"/>
          <a:chExt cx="0" cy="0"/>
        </a:xfrm>
      </p:grpSpPr>
      <p:grpSp>
        <p:nvGrpSpPr>
          <p:cNvPr id="264" name="Google Shape;264;p53"/>
          <p:cNvGrpSpPr/>
          <p:nvPr/>
        </p:nvGrpSpPr>
        <p:grpSpPr>
          <a:xfrm>
            <a:off x="7343003" y="3409675"/>
            <a:ext cx="1691422" cy="1732548"/>
            <a:chOff x="7343003" y="3409675"/>
            <a:chExt cx="1691422" cy="1732548"/>
          </a:xfrm>
        </p:grpSpPr>
        <p:grpSp>
          <p:nvGrpSpPr>
            <p:cNvPr id="265" name="Google Shape;265;p53"/>
            <p:cNvGrpSpPr/>
            <p:nvPr/>
          </p:nvGrpSpPr>
          <p:grpSpPr>
            <a:xfrm>
              <a:off x="7343003" y="4453711"/>
              <a:ext cx="316800" cy="688512"/>
              <a:chOff x="7343003" y="4453711"/>
              <a:chExt cx="316800" cy="688512"/>
            </a:xfrm>
          </p:grpSpPr>
          <p:sp>
            <p:nvSpPr>
              <p:cNvPr id="266" name="Google Shape;266;p53"/>
              <p:cNvSpPr/>
              <p:nvPr/>
            </p:nvSpPr>
            <p:spPr>
              <a:xfrm>
                <a:off x="7343003" y="4453711"/>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3"/>
              <p:cNvSpPr/>
              <p:nvPr/>
            </p:nvSpPr>
            <p:spPr>
              <a:xfrm>
                <a:off x="7343003" y="4801723"/>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8" name="Google Shape;268;p53"/>
            <p:cNvGrpSpPr/>
            <p:nvPr/>
          </p:nvGrpSpPr>
          <p:grpSpPr>
            <a:xfrm>
              <a:off x="7801210" y="4105700"/>
              <a:ext cx="316800" cy="1036523"/>
              <a:chOff x="7801210" y="4105700"/>
              <a:chExt cx="316800" cy="1036523"/>
            </a:xfrm>
          </p:grpSpPr>
          <p:sp>
            <p:nvSpPr>
              <p:cNvPr id="269" name="Google Shape;269;p53"/>
              <p:cNvSpPr/>
              <p:nvPr/>
            </p:nvSpPr>
            <p:spPr>
              <a:xfrm>
                <a:off x="7801210" y="4453711"/>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53"/>
              <p:cNvSpPr/>
              <p:nvPr/>
            </p:nvSpPr>
            <p:spPr>
              <a:xfrm>
                <a:off x="7801210" y="410570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53"/>
              <p:cNvSpPr/>
              <p:nvPr/>
            </p:nvSpPr>
            <p:spPr>
              <a:xfrm>
                <a:off x="7801210" y="4801723"/>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2" name="Google Shape;272;p53"/>
            <p:cNvGrpSpPr/>
            <p:nvPr/>
          </p:nvGrpSpPr>
          <p:grpSpPr>
            <a:xfrm>
              <a:off x="8259418" y="3757688"/>
              <a:ext cx="316800" cy="1384535"/>
              <a:chOff x="8259418" y="3757688"/>
              <a:chExt cx="316800" cy="1384535"/>
            </a:xfrm>
          </p:grpSpPr>
          <p:sp>
            <p:nvSpPr>
              <p:cNvPr id="273" name="Google Shape;273;p53"/>
              <p:cNvSpPr/>
              <p:nvPr/>
            </p:nvSpPr>
            <p:spPr>
              <a:xfrm>
                <a:off x="8259418" y="4453711"/>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53"/>
              <p:cNvSpPr/>
              <p:nvPr/>
            </p:nvSpPr>
            <p:spPr>
              <a:xfrm>
                <a:off x="8259418" y="3757688"/>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53"/>
              <p:cNvSpPr/>
              <p:nvPr/>
            </p:nvSpPr>
            <p:spPr>
              <a:xfrm>
                <a:off x="8259418" y="410570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53"/>
              <p:cNvSpPr/>
              <p:nvPr/>
            </p:nvSpPr>
            <p:spPr>
              <a:xfrm>
                <a:off x="8259418" y="4801723"/>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7" name="Google Shape;277;p53"/>
            <p:cNvGrpSpPr/>
            <p:nvPr/>
          </p:nvGrpSpPr>
          <p:grpSpPr>
            <a:xfrm>
              <a:off x="8717625" y="3409675"/>
              <a:ext cx="316800" cy="1732548"/>
              <a:chOff x="8717625" y="3409675"/>
              <a:chExt cx="316800" cy="1732548"/>
            </a:xfrm>
          </p:grpSpPr>
          <p:sp>
            <p:nvSpPr>
              <p:cNvPr id="278" name="Google Shape;278;p53"/>
              <p:cNvSpPr/>
              <p:nvPr/>
            </p:nvSpPr>
            <p:spPr>
              <a:xfrm>
                <a:off x="8717625" y="4453711"/>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53"/>
              <p:cNvSpPr/>
              <p:nvPr/>
            </p:nvSpPr>
            <p:spPr>
              <a:xfrm>
                <a:off x="8717625" y="3757688"/>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53"/>
              <p:cNvSpPr/>
              <p:nvPr/>
            </p:nvSpPr>
            <p:spPr>
              <a:xfrm>
                <a:off x="8717625" y="410570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53"/>
              <p:cNvSpPr/>
              <p:nvPr/>
            </p:nvSpPr>
            <p:spPr>
              <a:xfrm>
                <a:off x="8717625" y="3409675"/>
                <a:ext cx="316800" cy="1732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53"/>
              <p:cNvSpPr/>
              <p:nvPr/>
            </p:nvSpPr>
            <p:spPr>
              <a:xfrm>
                <a:off x="8717625" y="4801723"/>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83" name="Google Shape;283;p53"/>
          <p:cNvGrpSpPr/>
          <p:nvPr/>
        </p:nvGrpSpPr>
        <p:grpSpPr>
          <a:xfrm>
            <a:off x="5043503" y="0"/>
            <a:ext cx="3814072" cy="3839101"/>
            <a:chOff x="5043503" y="0"/>
            <a:chExt cx="3814072" cy="3839101"/>
          </a:xfrm>
        </p:grpSpPr>
        <p:sp>
          <p:nvSpPr>
            <p:cNvPr id="284" name="Google Shape;284;p53"/>
            <p:cNvSpPr/>
            <p:nvPr/>
          </p:nvSpPr>
          <p:spPr>
            <a:xfrm>
              <a:off x="8460975" y="1817775"/>
              <a:ext cx="396600" cy="396600"/>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53"/>
            <p:cNvSpPr/>
            <p:nvPr/>
          </p:nvSpPr>
          <p:spPr>
            <a:xfrm rot="-9830444">
              <a:off x="6469759" y="3480727"/>
              <a:ext cx="320148" cy="320148"/>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6" name="Google Shape;286;p53"/>
            <p:cNvGrpSpPr/>
            <p:nvPr/>
          </p:nvGrpSpPr>
          <p:grpSpPr>
            <a:xfrm>
              <a:off x="7647815" y="2704283"/>
              <a:ext cx="635219" cy="635219"/>
              <a:chOff x="6725724" y="2701260"/>
              <a:chExt cx="1208101" cy="1208100"/>
            </a:xfrm>
          </p:grpSpPr>
          <p:sp>
            <p:nvSpPr>
              <p:cNvPr id="287" name="Google Shape;287;p53"/>
              <p:cNvSpPr/>
              <p:nvPr/>
            </p:nvSpPr>
            <p:spPr>
              <a:xfrm rot="5400000">
                <a:off x="6725725" y="2701260"/>
                <a:ext cx="1208100" cy="1208100"/>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53"/>
              <p:cNvSpPr/>
              <p:nvPr/>
            </p:nvSpPr>
            <p:spPr>
              <a:xfrm rot="5400000">
                <a:off x="6725724" y="2701260"/>
                <a:ext cx="1208100" cy="1208100"/>
              </a:xfrm>
              <a:prstGeom prst="pie">
                <a:avLst>
                  <a:gd name="adj1" fmla="val 8244818"/>
                  <a:gd name="adj2" fmla="val 16246175"/>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53"/>
              <p:cNvSpPr/>
              <p:nvPr/>
            </p:nvSpPr>
            <p:spPr>
              <a:xfrm rot="5400000">
                <a:off x="6954988" y="2930398"/>
                <a:ext cx="749700" cy="749700"/>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0" name="Google Shape;290;p53"/>
            <p:cNvSpPr/>
            <p:nvPr/>
          </p:nvSpPr>
          <p:spPr>
            <a:xfrm>
              <a:off x="8460975" y="1817775"/>
              <a:ext cx="396600" cy="396600"/>
            </a:xfrm>
            <a:prstGeom prst="pie">
              <a:avLst>
                <a:gd name="adj1" fmla="val 19376841"/>
                <a:gd name="adj2" fmla="val 1620000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1" name="Google Shape;291;p53"/>
            <p:cNvGrpSpPr/>
            <p:nvPr/>
          </p:nvGrpSpPr>
          <p:grpSpPr>
            <a:xfrm>
              <a:off x="7952718" y="179238"/>
              <a:ext cx="873165" cy="873002"/>
              <a:chOff x="7754428" y="208725"/>
              <a:chExt cx="541800" cy="541800"/>
            </a:xfrm>
          </p:grpSpPr>
          <p:sp>
            <p:nvSpPr>
              <p:cNvPr id="292" name="Google Shape;292;p53"/>
              <p:cNvSpPr/>
              <p:nvPr/>
            </p:nvSpPr>
            <p:spPr>
              <a:xfrm rot="-8647347">
                <a:off x="7831319" y="285616"/>
                <a:ext cx="388018" cy="388018"/>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53"/>
              <p:cNvSpPr/>
              <p:nvPr/>
            </p:nvSpPr>
            <p:spPr>
              <a:xfrm rot="-8647347">
                <a:off x="7831319" y="285616"/>
                <a:ext cx="388018" cy="388018"/>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4" name="Google Shape;294;p53"/>
            <p:cNvSpPr/>
            <p:nvPr/>
          </p:nvSpPr>
          <p:spPr>
            <a:xfrm>
              <a:off x="5399840" y="356365"/>
              <a:ext cx="2577000" cy="2577000"/>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53"/>
            <p:cNvSpPr/>
            <p:nvPr/>
          </p:nvSpPr>
          <p:spPr>
            <a:xfrm rot="2043858">
              <a:off x="5503813" y="460310"/>
              <a:ext cx="2369480" cy="2369480"/>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53"/>
            <p:cNvSpPr/>
            <p:nvPr/>
          </p:nvSpPr>
          <p:spPr>
            <a:xfrm>
              <a:off x="5399795" y="360281"/>
              <a:ext cx="2577000" cy="2577000"/>
            </a:xfrm>
            <a:prstGeom prst="pie">
              <a:avLst>
                <a:gd name="adj1" fmla="val 8801158"/>
                <a:gd name="adj2" fmla="val 1620000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53"/>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53"/>
            <p:cNvSpPr/>
            <p:nvPr/>
          </p:nvSpPr>
          <p:spPr>
            <a:xfrm>
              <a:off x="5399795" y="356358"/>
              <a:ext cx="2577000" cy="2577000"/>
            </a:xfrm>
            <a:prstGeom prst="pie">
              <a:avLst>
                <a:gd name="adj1" fmla="val 12554101"/>
                <a:gd name="adj2" fmla="val 1620000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53"/>
            <p:cNvSpPr/>
            <p:nvPr/>
          </p:nvSpPr>
          <p:spPr>
            <a:xfrm rot="-9830444">
              <a:off x="6469759" y="3480727"/>
              <a:ext cx="320148" cy="320148"/>
            </a:xfrm>
            <a:prstGeom prst="pie">
              <a:avLst>
                <a:gd name="adj1" fmla="val 19376841"/>
                <a:gd name="adj2" fmla="val 1620000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0" name="Google Shape;300;p53"/>
          <p:cNvSpPr txBox="1">
            <a:spLocks noGrp="1"/>
          </p:cNvSpPr>
          <p:nvPr>
            <p:ph type="ctrTitle"/>
          </p:nvPr>
        </p:nvSpPr>
        <p:spPr>
          <a:xfrm>
            <a:off x="824000" y="1613813"/>
            <a:ext cx="4255500" cy="1872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1pPr>
            <a:lvl2pPr marR="0" lvl="1"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2pPr>
            <a:lvl3pPr marR="0" lvl="2"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3pPr>
            <a:lvl4pPr marR="0" lvl="3"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4pPr>
            <a:lvl5pPr marR="0" lvl="4"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5pPr>
            <a:lvl6pPr marR="0" lvl="5"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6pPr>
            <a:lvl7pPr marR="0" lvl="6"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7pPr>
            <a:lvl8pPr marR="0" lvl="7"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8pPr>
            <a:lvl9pPr marR="0" lvl="8"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9pPr>
          </a:lstStyle>
          <a:p>
            <a:endParaRPr/>
          </a:p>
        </p:txBody>
      </p:sp>
      <p:sp>
        <p:nvSpPr>
          <p:cNvPr id="301" name="Google Shape;301;p53"/>
          <p:cNvSpPr txBox="1">
            <a:spLocks noGrp="1"/>
          </p:cNvSpPr>
          <p:nvPr>
            <p:ph type="subTitle" idx="1"/>
          </p:nvPr>
        </p:nvSpPr>
        <p:spPr>
          <a:xfrm>
            <a:off x="824000" y="3596300"/>
            <a:ext cx="4255500" cy="69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9pPr>
          </a:lstStyle>
          <a:p>
            <a:endParaRPr/>
          </a:p>
        </p:txBody>
      </p:sp>
      <p:sp>
        <p:nvSpPr>
          <p:cNvPr id="302" name="Google Shape;302;p53"/>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3"/>
        <p:cNvGrpSpPr/>
        <p:nvPr/>
      </p:nvGrpSpPr>
      <p:grpSpPr>
        <a:xfrm>
          <a:off x="0" y="0"/>
          <a:ext cx="0" cy="0"/>
          <a:chOff x="0" y="0"/>
          <a:chExt cx="0" cy="0"/>
        </a:xfrm>
      </p:grpSpPr>
      <p:grpSp>
        <p:nvGrpSpPr>
          <p:cNvPr id="304" name="Google Shape;304;p54"/>
          <p:cNvGrpSpPr/>
          <p:nvPr/>
        </p:nvGrpSpPr>
        <p:grpSpPr>
          <a:xfrm>
            <a:off x="625966" y="299376"/>
            <a:ext cx="999312" cy="999312"/>
            <a:chOff x="348199" y="179450"/>
            <a:chExt cx="1116300" cy="1116300"/>
          </a:xfrm>
        </p:grpSpPr>
        <p:sp>
          <p:nvSpPr>
            <p:cNvPr id="305" name="Google Shape;305;p54"/>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54"/>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7" name="Google Shape;307;p54"/>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1pPr>
            <a:lvl2pPr marR="0" lvl="1"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2pPr>
            <a:lvl3pPr marR="0" lvl="2"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3pPr>
            <a:lvl4pPr marR="0" lvl="3"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4pPr>
            <a:lvl5pPr marR="0" lvl="4"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5pPr>
            <a:lvl6pPr marR="0" lvl="5"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6pPr>
            <a:lvl7pPr marR="0" lvl="6"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7pPr>
            <a:lvl8pPr marR="0" lvl="7"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8pPr>
            <a:lvl9pPr marR="0" lvl="8"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9pPr>
          </a:lstStyle>
          <a:p>
            <a:endParaRPr/>
          </a:p>
        </p:txBody>
      </p:sp>
      <p:sp>
        <p:nvSpPr>
          <p:cNvPr id="308" name="Google Shape;308;p54"/>
          <p:cNvSpPr txBox="1">
            <a:spLocks noGrp="1"/>
          </p:cNvSpPr>
          <p:nvPr>
            <p:ph type="body" idx="1"/>
          </p:nvPr>
        </p:nvSpPr>
        <p:spPr>
          <a:xfrm>
            <a:off x="1303800" y="1990050"/>
            <a:ext cx="7030500" cy="25416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endParaRPr/>
          </a:p>
        </p:txBody>
      </p:sp>
      <p:sp>
        <p:nvSpPr>
          <p:cNvPr id="309" name="Google Shape;309;p54"/>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p:cSld name="AUTOLAYOUT_9">
    <p:bg>
      <p:bgPr>
        <a:solidFill>
          <a:srgbClr val="FFFFFF"/>
        </a:solidFill>
        <a:effectLst/>
      </p:bgPr>
    </p:bg>
    <p:spTree>
      <p:nvGrpSpPr>
        <p:cNvPr id="1" name="Shape 310"/>
        <p:cNvGrpSpPr/>
        <p:nvPr/>
      </p:nvGrpSpPr>
      <p:grpSpPr>
        <a:xfrm>
          <a:off x="0" y="0"/>
          <a:ext cx="0" cy="0"/>
          <a:chOff x="0" y="0"/>
          <a:chExt cx="0" cy="0"/>
        </a:xfrm>
      </p:grpSpPr>
      <p:sp>
        <p:nvSpPr>
          <p:cNvPr id="311" name="Google Shape;311;p5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12121"/>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
        <p:nvSpPr>
          <p:cNvPr id="313" name="Google Shape;313;p55"/>
          <p:cNvSpPr txBox="1">
            <a:spLocks noGrp="1"/>
          </p:cNvSpPr>
          <p:nvPr>
            <p:ph type="title"/>
          </p:nvPr>
        </p:nvSpPr>
        <p:spPr>
          <a:xfrm>
            <a:off x="3052088" y="1031900"/>
            <a:ext cx="3039600" cy="13887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1pPr>
            <a:lvl2pPr marR="0" lvl="1"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2pPr>
            <a:lvl3pPr marR="0" lvl="2"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3pPr>
            <a:lvl4pPr marR="0" lvl="3"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4pPr>
            <a:lvl5pPr marR="0" lvl="4"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5pPr>
            <a:lvl6pPr marR="0" lvl="5"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6pPr>
            <a:lvl7pPr marR="0" lvl="6"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7pPr>
            <a:lvl8pPr marR="0" lvl="7"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8pPr>
            <a:lvl9pPr marR="0" lvl="8" algn="ctr" rtl="0">
              <a:lnSpc>
                <a:spcPct val="100000"/>
              </a:lnSpc>
              <a:spcBef>
                <a:spcPts val="0"/>
              </a:spcBef>
              <a:spcAft>
                <a:spcPts val="0"/>
              </a:spcAft>
              <a:buClr>
                <a:srgbClr val="FFFFFF"/>
              </a:buClr>
              <a:buSzPts val="3000"/>
              <a:buFont typeface="Maven Pro"/>
              <a:buNone/>
              <a:defRPr sz="3000" b="1" i="0" u="none" strike="noStrike" cap="none">
                <a:solidFill>
                  <a:srgbClr val="FFFFFF"/>
                </a:solidFill>
                <a:latin typeface="Maven Pro"/>
                <a:ea typeface="Maven Pro"/>
                <a:cs typeface="Maven Pro"/>
                <a:sym typeface="Maven Pro"/>
              </a:defRPr>
            </a:lvl9pPr>
          </a:lstStyle>
          <a:p>
            <a:endParaRPr/>
          </a:p>
        </p:txBody>
      </p:sp>
      <p:sp>
        <p:nvSpPr>
          <p:cNvPr id="314" name="Google Shape;314;p55"/>
          <p:cNvSpPr txBox="1">
            <a:spLocks noGrp="1"/>
          </p:cNvSpPr>
          <p:nvPr>
            <p:ph type="body" idx="1"/>
          </p:nvPr>
        </p:nvSpPr>
        <p:spPr>
          <a:xfrm>
            <a:off x="3052150" y="2526322"/>
            <a:ext cx="3039600" cy="1310400"/>
          </a:xfrm>
          <a:prstGeom prst="rect">
            <a:avLst/>
          </a:prstGeom>
          <a:noFill/>
          <a:ln>
            <a:noFill/>
          </a:ln>
        </p:spPr>
        <p:txBody>
          <a:bodyPr spcFirstLastPara="1" wrap="square" lIns="91425" tIns="91425" rIns="91425" bIns="91425" anchor="t" anchorCtr="0">
            <a:noAutofit/>
          </a:bodyPr>
          <a:lstStyle>
            <a:lvl1pPr marL="457200" marR="0" lvl="0" indent="-330200" algn="ctr" rtl="0">
              <a:lnSpc>
                <a:spcPct val="115000"/>
              </a:lnSpc>
              <a:spcBef>
                <a:spcPts val="0"/>
              </a:spcBef>
              <a:spcAft>
                <a:spcPts val="0"/>
              </a:spcAft>
              <a:buClr>
                <a:srgbClr val="FFFFFF"/>
              </a:buClr>
              <a:buSzPts val="1600"/>
              <a:buFont typeface="Nunito"/>
              <a:buChar char="●"/>
              <a:defRPr sz="1600" b="0" i="0" u="none" strike="noStrike" cap="none">
                <a:solidFill>
                  <a:srgbClr val="FFFFFF"/>
                </a:solidFill>
                <a:latin typeface="Nunito"/>
                <a:ea typeface="Nunito"/>
                <a:cs typeface="Nunito"/>
                <a:sym typeface="Nunito"/>
              </a:defRPr>
            </a:lvl1pPr>
            <a:lvl2pPr marL="914400" marR="0" lvl="1" indent="-298450" algn="ctr" rtl="0">
              <a:lnSpc>
                <a:spcPct val="115000"/>
              </a:lnSpc>
              <a:spcBef>
                <a:spcPts val="1600"/>
              </a:spcBef>
              <a:spcAft>
                <a:spcPts val="0"/>
              </a:spcAft>
              <a:buClr>
                <a:srgbClr val="FFFFFF"/>
              </a:buClr>
              <a:buSzPts val="1100"/>
              <a:buFont typeface="Nunito"/>
              <a:buChar char="○"/>
              <a:defRPr sz="1400" b="0" i="0" u="none" strike="noStrike" cap="none">
                <a:solidFill>
                  <a:srgbClr val="FFFFFF"/>
                </a:solidFill>
                <a:latin typeface="Nunito"/>
                <a:ea typeface="Nunito"/>
                <a:cs typeface="Nunito"/>
                <a:sym typeface="Nunito"/>
              </a:defRPr>
            </a:lvl2pPr>
            <a:lvl3pPr marL="1371600" marR="0" lvl="2" indent="-298450" algn="ctr" rtl="0">
              <a:lnSpc>
                <a:spcPct val="115000"/>
              </a:lnSpc>
              <a:spcBef>
                <a:spcPts val="1600"/>
              </a:spcBef>
              <a:spcAft>
                <a:spcPts val="0"/>
              </a:spcAft>
              <a:buClr>
                <a:srgbClr val="FFFFFF"/>
              </a:buClr>
              <a:buSzPts val="1100"/>
              <a:buFont typeface="Nunito"/>
              <a:buChar char="■"/>
              <a:defRPr sz="1400" b="0" i="0" u="none" strike="noStrike" cap="none">
                <a:solidFill>
                  <a:srgbClr val="FFFFFF"/>
                </a:solidFill>
                <a:latin typeface="Nunito"/>
                <a:ea typeface="Nunito"/>
                <a:cs typeface="Nunito"/>
                <a:sym typeface="Nunito"/>
              </a:defRPr>
            </a:lvl3pPr>
            <a:lvl4pPr marL="1828800" marR="0" lvl="3" indent="-298450" algn="ctr" rtl="0">
              <a:lnSpc>
                <a:spcPct val="115000"/>
              </a:lnSpc>
              <a:spcBef>
                <a:spcPts val="1600"/>
              </a:spcBef>
              <a:spcAft>
                <a:spcPts val="0"/>
              </a:spcAft>
              <a:buClr>
                <a:srgbClr val="FFFFFF"/>
              </a:buClr>
              <a:buSzPts val="1100"/>
              <a:buFont typeface="Nunito"/>
              <a:buChar char="●"/>
              <a:defRPr sz="1400" b="0" i="0" u="none" strike="noStrike" cap="none">
                <a:solidFill>
                  <a:srgbClr val="FFFFFF"/>
                </a:solidFill>
                <a:latin typeface="Nunito"/>
                <a:ea typeface="Nunito"/>
                <a:cs typeface="Nunito"/>
                <a:sym typeface="Nunito"/>
              </a:defRPr>
            </a:lvl4pPr>
            <a:lvl5pPr marL="2286000" marR="0" lvl="4" indent="-298450" algn="ctr" rtl="0">
              <a:lnSpc>
                <a:spcPct val="115000"/>
              </a:lnSpc>
              <a:spcBef>
                <a:spcPts val="1600"/>
              </a:spcBef>
              <a:spcAft>
                <a:spcPts val="0"/>
              </a:spcAft>
              <a:buClr>
                <a:srgbClr val="FFFFFF"/>
              </a:buClr>
              <a:buSzPts val="1100"/>
              <a:buFont typeface="Nunito"/>
              <a:buChar char="○"/>
              <a:defRPr sz="1400" b="0" i="0" u="none" strike="noStrike" cap="none">
                <a:solidFill>
                  <a:srgbClr val="FFFFFF"/>
                </a:solidFill>
                <a:latin typeface="Nunito"/>
                <a:ea typeface="Nunito"/>
                <a:cs typeface="Nunito"/>
                <a:sym typeface="Nunito"/>
              </a:defRPr>
            </a:lvl5pPr>
            <a:lvl6pPr marL="2743200" marR="0" lvl="5" indent="-298450" algn="ctr" rtl="0">
              <a:lnSpc>
                <a:spcPct val="115000"/>
              </a:lnSpc>
              <a:spcBef>
                <a:spcPts val="1600"/>
              </a:spcBef>
              <a:spcAft>
                <a:spcPts val="0"/>
              </a:spcAft>
              <a:buClr>
                <a:srgbClr val="FFFFFF"/>
              </a:buClr>
              <a:buSzPts val="1100"/>
              <a:buFont typeface="Nunito"/>
              <a:buChar char="■"/>
              <a:defRPr sz="1400" b="0" i="0" u="none" strike="noStrike" cap="none">
                <a:solidFill>
                  <a:srgbClr val="FFFFFF"/>
                </a:solidFill>
                <a:latin typeface="Nunito"/>
                <a:ea typeface="Nunito"/>
                <a:cs typeface="Nunito"/>
                <a:sym typeface="Nunito"/>
              </a:defRPr>
            </a:lvl6pPr>
            <a:lvl7pPr marL="3200400" marR="0" lvl="6" indent="-298450" algn="ctr" rtl="0">
              <a:lnSpc>
                <a:spcPct val="115000"/>
              </a:lnSpc>
              <a:spcBef>
                <a:spcPts val="1600"/>
              </a:spcBef>
              <a:spcAft>
                <a:spcPts val="0"/>
              </a:spcAft>
              <a:buClr>
                <a:srgbClr val="FFFFFF"/>
              </a:buClr>
              <a:buSzPts val="1100"/>
              <a:buFont typeface="Nunito"/>
              <a:buChar char="●"/>
              <a:defRPr sz="1400" b="0" i="0" u="none" strike="noStrike" cap="none">
                <a:solidFill>
                  <a:srgbClr val="FFFFFF"/>
                </a:solidFill>
                <a:latin typeface="Nunito"/>
                <a:ea typeface="Nunito"/>
                <a:cs typeface="Nunito"/>
                <a:sym typeface="Nunito"/>
              </a:defRPr>
            </a:lvl7pPr>
            <a:lvl8pPr marL="3657600" marR="0" lvl="7" indent="-298450" algn="ctr" rtl="0">
              <a:lnSpc>
                <a:spcPct val="115000"/>
              </a:lnSpc>
              <a:spcBef>
                <a:spcPts val="1600"/>
              </a:spcBef>
              <a:spcAft>
                <a:spcPts val="0"/>
              </a:spcAft>
              <a:buClr>
                <a:srgbClr val="FFFFFF"/>
              </a:buClr>
              <a:buSzPts val="1100"/>
              <a:buFont typeface="Nunito"/>
              <a:buChar char="○"/>
              <a:defRPr sz="1400" b="0" i="0" u="none" strike="noStrike" cap="none">
                <a:solidFill>
                  <a:srgbClr val="FFFFFF"/>
                </a:solidFill>
                <a:latin typeface="Nunito"/>
                <a:ea typeface="Nunito"/>
                <a:cs typeface="Nunito"/>
                <a:sym typeface="Nunito"/>
              </a:defRPr>
            </a:lvl8pPr>
            <a:lvl9pPr marL="4114800" marR="0" lvl="8" indent="-298450" algn="ctr" rtl="0">
              <a:lnSpc>
                <a:spcPct val="115000"/>
              </a:lnSpc>
              <a:spcBef>
                <a:spcPts val="1600"/>
              </a:spcBef>
              <a:spcAft>
                <a:spcPts val="1600"/>
              </a:spcAft>
              <a:buClr>
                <a:srgbClr val="FFFFFF"/>
              </a:buClr>
              <a:buSzPts val="1100"/>
              <a:buFont typeface="Nunito"/>
              <a:buChar char="■"/>
              <a:defRPr sz="1400" b="0" i="0" u="none" strike="noStrike" cap="none">
                <a:solidFill>
                  <a:srgbClr val="FFFFFF"/>
                </a:solidFill>
                <a:latin typeface="Nunito"/>
                <a:ea typeface="Nunito"/>
                <a:cs typeface="Nunito"/>
                <a:sym typeface="Nuni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5">
  <p:cSld name="AUTOLAYOUT_10">
    <p:bg>
      <p:bgPr>
        <a:solidFill>
          <a:srgbClr val="FFFFFF"/>
        </a:solidFill>
        <a:effectLst/>
      </p:bgPr>
    </p:bg>
    <p:spTree>
      <p:nvGrpSpPr>
        <p:cNvPr id="1" name="Shape 315"/>
        <p:cNvGrpSpPr/>
        <p:nvPr/>
      </p:nvGrpSpPr>
      <p:grpSpPr>
        <a:xfrm>
          <a:off x="0" y="0"/>
          <a:ext cx="0" cy="0"/>
          <a:chOff x="0" y="0"/>
          <a:chExt cx="0" cy="0"/>
        </a:xfrm>
      </p:grpSpPr>
      <p:sp>
        <p:nvSpPr>
          <p:cNvPr id="316" name="Google Shape;316;p5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56"/>
          <p:cNvSpPr txBox="1">
            <a:spLocks noGrp="1"/>
          </p:cNvSpPr>
          <p:nvPr>
            <p:ph type="title"/>
          </p:nvPr>
        </p:nvSpPr>
        <p:spPr>
          <a:xfrm>
            <a:off x="291875" y="406900"/>
            <a:ext cx="3039600" cy="1388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1pPr>
            <a:lvl2pPr marR="0" lvl="1"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2pPr>
            <a:lvl3pPr marR="0" lvl="2"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3pPr>
            <a:lvl4pPr marR="0" lvl="3"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4pPr>
            <a:lvl5pPr marR="0" lvl="4"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5pPr>
            <a:lvl6pPr marR="0" lvl="5"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6pPr>
            <a:lvl7pPr marR="0" lvl="6"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7pPr>
            <a:lvl8pPr marR="0" lvl="7"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8pPr>
            <a:lvl9pPr marR="0" lvl="8" algn="l" rtl="0">
              <a:lnSpc>
                <a:spcPct val="100000"/>
              </a:lnSpc>
              <a:spcBef>
                <a:spcPts val="0"/>
              </a:spcBef>
              <a:spcAft>
                <a:spcPts val="0"/>
              </a:spcAft>
              <a:buClr>
                <a:schemeClr val="dk1"/>
              </a:buClr>
              <a:buSzPts val="3000"/>
              <a:buFont typeface="Maven Pro"/>
              <a:buNone/>
              <a:defRPr sz="3000" b="1" i="0" u="none" strike="noStrike" cap="none">
                <a:solidFill>
                  <a:schemeClr val="dk1"/>
                </a:solidFill>
                <a:latin typeface="Maven Pro"/>
                <a:ea typeface="Maven Pro"/>
                <a:cs typeface="Maven Pro"/>
                <a:sym typeface="Maven Pro"/>
              </a:defRPr>
            </a:lvl9pPr>
          </a:lstStyle>
          <a:p>
            <a:endParaRPr/>
          </a:p>
        </p:txBody>
      </p:sp>
      <p:sp>
        <p:nvSpPr>
          <p:cNvPr id="318" name="Google Shape;318;p56"/>
          <p:cNvSpPr txBox="1">
            <a:spLocks noGrp="1"/>
          </p:cNvSpPr>
          <p:nvPr>
            <p:ph type="body" idx="1"/>
          </p:nvPr>
        </p:nvSpPr>
        <p:spPr>
          <a:xfrm>
            <a:off x="291938" y="2053718"/>
            <a:ext cx="3039600" cy="23781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dk2"/>
              </a:buClr>
              <a:buSzPts val="1600"/>
              <a:buFont typeface="Nunito"/>
              <a:buChar char="●"/>
              <a:defRPr sz="16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400" b="0" i="0" u="none" strike="noStrike" cap="none">
                <a:solidFill>
                  <a:schemeClr val="dk2"/>
                </a:solidFill>
                <a:latin typeface="Nunito"/>
                <a:ea typeface="Nunito"/>
                <a:cs typeface="Nunito"/>
                <a:sym typeface="Nunito"/>
              </a:defRPr>
            </a:lvl9pPr>
          </a:lstStyle>
          <a:p>
            <a:endParaRPr/>
          </a:p>
        </p:txBody>
      </p:sp>
      <p:sp>
        <p:nvSpPr>
          <p:cNvPr id="319" name="Google Shape;319;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39"/>
        <p:cNvGrpSpPr/>
        <p:nvPr/>
      </p:nvGrpSpPr>
      <p:grpSpPr>
        <a:xfrm>
          <a:off x="0" y="0"/>
          <a:ext cx="0" cy="0"/>
          <a:chOff x="0" y="0"/>
          <a:chExt cx="0" cy="0"/>
        </a:xfrm>
      </p:grpSpPr>
      <p:grpSp>
        <p:nvGrpSpPr>
          <p:cNvPr id="340" name="Google Shape;340;p60"/>
          <p:cNvGrpSpPr/>
          <p:nvPr/>
        </p:nvGrpSpPr>
        <p:grpSpPr>
          <a:xfrm>
            <a:off x="146769" y="3406"/>
            <a:ext cx="1233214" cy="1384535"/>
            <a:chOff x="146769" y="3406"/>
            <a:chExt cx="1233214" cy="1384535"/>
          </a:xfrm>
        </p:grpSpPr>
        <p:grpSp>
          <p:nvGrpSpPr>
            <p:cNvPr id="341" name="Google Shape;341;p60"/>
            <p:cNvGrpSpPr/>
            <p:nvPr/>
          </p:nvGrpSpPr>
          <p:grpSpPr>
            <a:xfrm>
              <a:off x="1063183" y="3406"/>
              <a:ext cx="316800" cy="688513"/>
              <a:chOff x="1063183" y="3406"/>
              <a:chExt cx="316800" cy="688513"/>
            </a:xfrm>
          </p:grpSpPr>
          <p:sp>
            <p:nvSpPr>
              <p:cNvPr id="342" name="Google Shape;342;p60"/>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60"/>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4" name="Google Shape;344;p60"/>
            <p:cNvGrpSpPr/>
            <p:nvPr/>
          </p:nvGrpSpPr>
          <p:grpSpPr>
            <a:xfrm>
              <a:off x="604976" y="3406"/>
              <a:ext cx="316800" cy="1036524"/>
              <a:chOff x="604976" y="3406"/>
              <a:chExt cx="316800" cy="1036524"/>
            </a:xfrm>
          </p:grpSpPr>
          <p:sp>
            <p:nvSpPr>
              <p:cNvPr id="345" name="Google Shape;345;p60"/>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60"/>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60"/>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8" name="Google Shape;348;p60"/>
            <p:cNvGrpSpPr/>
            <p:nvPr/>
          </p:nvGrpSpPr>
          <p:grpSpPr>
            <a:xfrm>
              <a:off x="146769" y="3406"/>
              <a:ext cx="316800" cy="1384535"/>
              <a:chOff x="146769" y="3406"/>
              <a:chExt cx="316800" cy="1384535"/>
            </a:xfrm>
          </p:grpSpPr>
          <p:sp>
            <p:nvSpPr>
              <p:cNvPr id="349" name="Google Shape;349;p60"/>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60"/>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60"/>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60"/>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53" name="Google Shape;353;p60"/>
          <p:cNvGrpSpPr/>
          <p:nvPr/>
        </p:nvGrpSpPr>
        <p:grpSpPr>
          <a:xfrm>
            <a:off x="6775084" y="2904008"/>
            <a:ext cx="2186147" cy="2239500"/>
            <a:chOff x="6775084" y="2904008"/>
            <a:chExt cx="2186147" cy="2239500"/>
          </a:xfrm>
        </p:grpSpPr>
        <p:grpSp>
          <p:nvGrpSpPr>
            <p:cNvPr id="354" name="Google Shape;354;p60"/>
            <p:cNvGrpSpPr/>
            <p:nvPr/>
          </p:nvGrpSpPr>
          <p:grpSpPr>
            <a:xfrm>
              <a:off x="6775084" y="4253708"/>
              <a:ext cx="409500" cy="889800"/>
              <a:chOff x="6775084" y="4253708"/>
              <a:chExt cx="409500" cy="889800"/>
            </a:xfrm>
          </p:grpSpPr>
          <p:sp>
            <p:nvSpPr>
              <p:cNvPr id="355" name="Google Shape;355;p60"/>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60"/>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7" name="Google Shape;357;p60"/>
            <p:cNvGrpSpPr/>
            <p:nvPr/>
          </p:nvGrpSpPr>
          <p:grpSpPr>
            <a:xfrm>
              <a:off x="7367299" y="3804008"/>
              <a:ext cx="409500" cy="1339500"/>
              <a:chOff x="7367299" y="3804008"/>
              <a:chExt cx="409500" cy="1339500"/>
            </a:xfrm>
          </p:grpSpPr>
          <p:sp>
            <p:nvSpPr>
              <p:cNvPr id="358" name="Google Shape;358;p60"/>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60"/>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60"/>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1" name="Google Shape;361;p60"/>
            <p:cNvGrpSpPr/>
            <p:nvPr/>
          </p:nvGrpSpPr>
          <p:grpSpPr>
            <a:xfrm>
              <a:off x="7959516" y="3354008"/>
              <a:ext cx="409500" cy="1789500"/>
              <a:chOff x="7959516" y="3354008"/>
              <a:chExt cx="409500" cy="1789500"/>
            </a:xfrm>
          </p:grpSpPr>
          <p:sp>
            <p:nvSpPr>
              <p:cNvPr id="362" name="Google Shape;362;p60"/>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60"/>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60"/>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60"/>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6" name="Google Shape;366;p60"/>
            <p:cNvGrpSpPr/>
            <p:nvPr/>
          </p:nvGrpSpPr>
          <p:grpSpPr>
            <a:xfrm>
              <a:off x="8551731" y="2904008"/>
              <a:ext cx="409500" cy="2239500"/>
              <a:chOff x="8551731" y="2904008"/>
              <a:chExt cx="409500" cy="2239500"/>
            </a:xfrm>
          </p:grpSpPr>
          <p:sp>
            <p:nvSpPr>
              <p:cNvPr id="367" name="Google Shape;367;p60"/>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60"/>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60"/>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60"/>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60"/>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72" name="Google Shape;372;p60"/>
          <p:cNvSpPr txBox="1">
            <a:spLocks noGrp="1"/>
          </p:cNvSpPr>
          <p:nvPr>
            <p:ph type="title"/>
          </p:nvPr>
        </p:nvSpPr>
        <p:spPr>
          <a:xfrm>
            <a:off x="824000" y="1613825"/>
            <a:ext cx="5857800" cy="1872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1pPr>
            <a:lvl2pPr marR="0" lvl="1"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2pPr>
            <a:lvl3pPr marR="0" lvl="2"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3pPr>
            <a:lvl4pPr marR="0" lvl="3"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4pPr>
            <a:lvl5pPr marR="0" lvl="4"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5pPr>
            <a:lvl6pPr marR="0" lvl="5"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6pPr>
            <a:lvl7pPr marR="0" lvl="6"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7pPr>
            <a:lvl8pPr marR="0" lvl="7"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8pPr>
            <a:lvl9pPr marR="0" lvl="8"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9pPr>
          </a:lstStyle>
          <a:p>
            <a:endParaRPr/>
          </a:p>
        </p:txBody>
      </p:sp>
      <p:sp>
        <p:nvSpPr>
          <p:cNvPr id="373" name="Google Shape;373;p60"/>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4"/>
        <p:cNvGrpSpPr/>
        <p:nvPr/>
      </p:nvGrpSpPr>
      <p:grpSpPr>
        <a:xfrm>
          <a:off x="0" y="0"/>
          <a:ext cx="0" cy="0"/>
          <a:chOff x="0" y="0"/>
          <a:chExt cx="0" cy="0"/>
        </a:xfrm>
      </p:grpSpPr>
      <p:grpSp>
        <p:nvGrpSpPr>
          <p:cNvPr id="375" name="Google Shape;375;p61"/>
          <p:cNvGrpSpPr/>
          <p:nvPr/>
        </p:nvGrpSpPr>
        <p:grpSpPr>
          <a:xfrm>
            <a:off x="625966" y="299376"/>
            <a:ext cx="999312" cy="999312"/>
            <a:chOff x="348199" y="179450"/>
            <a:chExt cx="1116300" cy="1116300"/>
          </a:xfrm>
        </p:grpSpPr>
        <p:sp>
          <p:nvSpPr>
            <p:cNvPr id="376" name="Google Shape;376;p61"/>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61"/>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8" name="Google Shape;378;p61"/>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1pPr>
            <a:lvl2pPr marR="0" lvl="1"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2pPr>
            <a:lvl3pPr marR="0" lvl="2"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3pPr>
            <a:lvl4pPr marR="0" lvl="3"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4pPr>
            <a:lvl5pPr marR="0" lvl="4"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5pPr>
            <a:lvl6pPr marR="0" lvl="5"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6pPr>
            <a:lvl7pPr marR="0" lvl="6"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7pPr>
            <a:lvl8pPr marR="0" lvl="7"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8pPr>
            <a:lvl9pPr marR="0" lvl="8"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9pPr>
          </a:lstStyle>
          <a:p>
            <a:endParaRPr/>
          </a:p>
        </p:txBody>
      </p:sp>
      <p:sp>
        <p:nvSpPr>
          <p:cNvPr id="379" name="Google Shape;379;p61"/>
          <p:cNvSpPr txBox="1">
            <a:spLocks noGrp="1"/>
          </p:cNvSpPr>
          <p:nvPr>
            <p:ph type="body" idx="1"/>
          </p:nvPr>
        </p:nvSpPr>
        <p:spPr>
          <a:xfrm>
            <a:off x="1303800" y="1990050"/>
            <a:ext cx="3430500" cy="25416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endParaRPr/>
          </a:p>
        </p:txBody>
      </p:sp>
      <p:sp>
        <p:nvSpPr>
          <p:cNvPr id="380" name="Google Shape;380;p61"/>
          <p:cNvSpPr txBox="1">
            <a:spLocks noGrp="1"/>
          </p:cNvSpPr>
          <p:nvPr>
            <p:ph type="body" idx="2"/>
          </p:nvPr>
        </p:nvSpPr>
        <p:spPr>
          <a:xfrm>
            <a:off x="4903650" y="1990050"/>
            <a:ext cx="3430500" cy="25416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endParaRPr/>
          </a:p>
        </p:txBody>
      </p:sp>
      <p:sp>
        <p:nvSpPr>
          <p:cNvPr id="381" name="Google Shape;381;p6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2"/>
        <p:cNvGrpSpPr/>
        <p:nvPr/>
      </p:nvGrpSpPr>
      <p:grpSpPr>
        <a:xfrm>
          <a:off x="0" y="0"/>
          <a:ext cx="0" cy="0"/>
          <a:chOff x="0" y="0"/>
          <a:chExt cx="0" cy="0"/>
        </a:xfrm>
      </p:grpSpPr>
      <p:grpSp>
        <p:nvGrpSpPr>
          <p:cNvPr id="383" name="Google Shape;383;p62"/>
          <p:cNvGrpSpPr/>
          <p:nvPr/>
        </p:nvGrpSpPr>
        <p:grpSpPr>
          <a:xfrm>
            <a:off x="625966" y="299376"/>
            <a:ext cx="999312" cy="999312"/>
            <a:chOff x="348199" y="179450"/>
            <a:chExt cx="1116300" cy="1116300"/>
          </a:xfrm>
        </p:grpSpPr>
        <p:sp>
          <p:nvSpPr>
            <p:cNvPr id="384" name="Google Shape;384;p62"/>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62"/>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6" name="Google Shape;386;p62"/>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1pPr>
            <a:lvl2pPr marR="0" lvl="1"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2pPr>
            <a:lvl3pPr marR="0" lvl="2"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3pPr>
            <a:lvl4pPr marR="0" lvl="3"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4pPr>
            <a:lvl5pPr marR="0" lvl="4"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5pPr>
            <a:lvl6pPr marR="0" lvl="5"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6pPr>
            <a:lvl7pPr marR="0" lvl="6"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7pPr>
            <a:lvl8pPr marR="0" lvl="7"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8pPr>
            <a:lvl9pPr marR="0" lvl="8"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9pPr>
          </a:lstStyle>
          <a:p>
            <a:endParaRPr/>
          </a:p>
        </p:txBody>
      </p:sp>
      <p:sp>
        <p:nvSpPr>
          <p:cNvPr id="387" name="Google Shape;387;p62"/>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8"/>
        <p:cNvGrpSpPr/>
        <p:nvPr/>
      </p:nvGrpSpPr>
      <p:grpSpPr>
        <a:xfrm>
          <a:off x="0" y="0"/>
          <a:ext cx="0" cy="0"/>
          <a:chOff x="0" y="0"/>
          <a:chExt cx="0" cy="0"/>
        </a:xfrm>
      </p:grpSpPr>
      <p:grpSp>
        <p:nvGrpSpPr>
          <p:cNvPr id="389" name="Google Shape;389;p63"/>
          <p:cNvGrpSpPr/>
          <p:nvPr/>
        </p:nvGrpSpPr>
        <p:grpSpPr>
          <a:xfrm>
            <a:off x="625966" y="299376"/>
            <a:ext cx="999312" cy="999312"/>
            <a:chOff x="348199" y="179450"/>
            <a:chExt cx="1116300" cy="1116300"/>
          </a:xfrm>
        </p:grpSpPr>
        <p:sp>
          <p:nvSpPr>
            <p:cNvPr id="390" name="Google Shape;390;p63"/>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63"/>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2" name="Google Shape;392;p63"/>
          <p:cNvSpPr txBox="1">
            <a:spLocks noGrp="1"/>
          </p:cNvSpPr>
          <p:nvPr>
            <p:ph type="title"/>
          </p:nvPr>
        </p:nvSpPr>
        <p:spPr>
          <a:xfrm>
            <a:off x="1303800" y="598575"/>
            <a:ext cx="3312000" cy="159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1pPr>
            <a:lvl2pPr marR="0" lvl="1"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2pPr>
            <a:lvl3pPr marR="0" lvl="2"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3pPr>
            <a:lvl4pPr marR="0" lvl="3"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4pPr>
            <a:lvl5pPr marR="0" lvl="4"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5pPr>
            <a:lvl6pPr marR="0" lvl="5"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6pPr>
            <a:lvl7pPr marR="0" lvl="6"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7pPr>
            <a:lvl8pPr marR="0" lvl="7"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8pPr>
            <a:lvl9pPr marR="0" lvl="8"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9pPr>
          </a:lstStyle>
          <a:p>
            <a:endParaRPr/>
          </a:p>
        </p:txBody>
      </p:sp>
      <p:sp>
        <p:nvSpPr>
          <p:cNvPr id="393" name="Google Shape;393;p63"/>
          <p:cNvSpPr txBox="1">
            <a:spLocks noGrp="1"/>
          </p:cNvSpPr>
          <p:nvPr>
            <p:ph type="body" idx="1"/>
          </p:nvPr>
        </p:nvSpPr>
        <p:spPr>
          <a:xfrm>
            <a:off x="1303800" y="2309675"/>
            <a:ext cx="3312000" cy="22218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endParaRPr/>
          </a:p>
        </p:txBody>
      </p:sp>
      <p:sp>
        <p:nvSpPr>
          <p:cNvPr id="394" name="Google Shape;394;p63"/>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395"/>
        <p:cNvGrpSpPr/>
        <p:nvPr/>
      </p:nvGrpSpPr>
      <p:grpSpPr>
        <a:xfrm>
          <a:off x="0" y="0"/>
          <a:ext cx="0" cy="0"/>
          <a:chOff x="0" y="0"/>
          <a:chExt cx="0" cy="0"/>
        </a:xfrm>
      </p:grpSpPr>
      <p:grpSp>
        <p:nvGrpSpPr>
          <p:cNvPr id="396" name="Google Shape;396;p64"/>
          <p:cNvGrpSpPr/>
          <p:nvPr/>
        </p:nvGrpSpPr>
        <p:grpSpPr>
          <a:xfrm>
            <a:off x="6866714" y="1359"/>
            <a:ext cx="2267521" cy="2601638"/>
            <a:chOff x="6790514" y="1359"/>
            <a:chExt cx="2267521" cy="2601638"/>
          </a:xfrm>
        </p:grpSpPr>
        <p:grpSp>
          <p:nvGrpSpPr>
            <p:cNvPr id="397" name="Google Shape;397;p64"/>
            <p:cNvGrpSpPr/>
            <p:nvPr/>
          </p:nvGrpSpPr>
          <p:grpSpPr>
            <a:xfrm>
              <a:off x="7067535" y="1359"/>
              <a:ext cx="1990500" cy="1990200"/>
              <a:chOff x="7067535" y="1359"/>
              <a:chExt cx="1990500" cy="1990200"/>
            </a:xfrm>
          </p:grpSpPr>
          <p:sp>
            <p:nvSpPr>
              <p:cNvPr id="398" name="Google Shape;398;p64"/>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64"/>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64"/>
              <p:cNvSpPr/>
              <p:nvPr/>
            </p:nvSpPr>
            <p:spPr>
              <a:xfrm rot="-8649154">
                <a:off x="7349962" y="283757"/>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1" name="Google Shape;401;p64"/>
            <p:cNvGrpSpPr/>
            <p:nvPr/>
          </p:nvGrpSpPr>
          <p:grpSpPr>
            <a:xfrm>
              <a:off x="8207126" y="1807997"/>
              <a:ext cx="795000" cy="795000"/>
              <a:chOff x="8207126" y="1807997"/>
              <a:chExt cx="795000" cy="795000"/>
            </a:xfrm>
          </p:grpSpPr>
          <p:sp>
            <p:nvSpPr>
              <p:cNvPr id="402" name="Google Shape;402;p64"/>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64"/>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64"/>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5" name="Google Shape;405;p64"/>
            <p:cNvGrpSpPr/>
            <p:nvPr/>
          </p:nvGrpSpPr>
          <p:grpSpPr>
            <a:xfrm>
              <a:off x="6790514" y="118857"/>
              <a:ext cx="548700" cy="548700"/>
              <a:chOff x="6790514" y="118857"/>
              <a:chExt cx="548700" cy="548700"/>
            </a:xfrm>
          </p:grpSpPr>
          <p:sp>
            <p:nvSpPr>
              <p:cNvPr id="406" name="Google Shape;406;p64"/>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64"/>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08" name="Google Shape;408;p64"/>
          <p:cNvSpPr txBox="1">
            <a:spLocks noGrp="1"/>
          </p:cNvSpPr>
          <p:nvPr>
            <p:ph type="title"/>
          </p:nvPr>
        </p:nvSpPr>
        <p:spPr>
          <a:xfrm>
            <a:off x="824000" y="763600"/>
            <a:ext cx="5857800" cy="357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1pPr>
            <a:lvl2pPr marR="0" lvl="1"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2pPr>
            <a:lvl3pPr marR="0" lvl="2"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3pPr>
            <a:lvl4pPr marR="0" lvl="3"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4pPr>
            <a:lvl5pPr marR="0" lvl="4"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5pPr>
            <a:lvl6pPr marR="0" lvl="5"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6pPr>
            <a:lvl7pPr marR="0" lvl="6"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7pPr>
            <a:lvl8pPr marR="0" lvl="7"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8pPr>
            <a:lvl9pPr marR="0" lvl="8"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9pPr>
          </a:lstStyle>
          <a:p>
            <a:endParaRPr/>
          </a:p>
        </p:txBody>
      </p:sp>
      <p:sp>
        <p:nvSpPr>
          <p:cNvPr id="409" name="Google Shape;409;p64"/>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0"/>
        <p:cNvGrpSpPr/>
        <p:nvPr/>
      </p:nvGrpSpPr>
      <p:grpSpPr>
        <a:xfrm>
          <a:off x="0" y="0"/>
          <a:ext cx="0" cy="0"/>
          <a:chOff x="0" y="0"/>
          <a:chExt cx="0" cy="0"/>
        </a:xfrm>
      </p:grpSpPr>
      <p:grpSp>
        <p:nvGrpSpPr>
          <p:cNvPr id="411" name="Google Shape;411;p65"/>
          <p:cNvGrpSpPr/>
          <p:nvPr/>
        </p:nvGrpSpPr>
        <p:grpSpPr>
          <a:xfrm>
            <a:off x="625966" y="299376"/>
            <a:ext cx="999312" cy="999312"/>
            <a:chOff x="348199" y="179450"/>
            <a:chExt cx="1116300" cy="1116300"/>
          </a:xfrm>
        </p:grpSpPr>
        <p:sp>
          <p:nvSpPr>
            <p:cNvPr id="412" name="Google Shape;412;p65"/>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65"/>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4" name="Google Shape;414;p65"/>
          <p:cNvSpPr txBox="1">
            <a:spLocks noGrp="1"/>
          </p:cNvSpPr>
          <p:nvPr>
            <p:ph type="title"/>
          </p:nvPr>
        </p:nvSpPr>
        <p:spPr>
          <a:xfrm>
            <a:off x="1303800" y="598575"/>
            <a:ext cx="3430500" cy="1990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1pPr>
            <a:lvl2pPr marR="0" lvl="1"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2pPr>
            <a:lvl3pPr marR="0" lvl="2"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3pPr>
            <a:lvl4pPr marR="0" lvl="3"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4pPr>
            <a:lvl5pPr marR="0" lvl="4"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5pPr>
            <a:lvl6pPr marR="0" lvl="5"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6pPr>
            <a:lvl7pPr marR="0" lvl="6"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7pPr>
            <a:lvl8pPr marR="0" lvl="7"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8pPr>
            <a:lvl9pPr marR="0" lvl="8"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9pPr>
          </a:lstStyle>
          <a:p>
            <a:endParaRPr/>
          </a:p>
        </p:txBody>
      </p:sp>
      <p:sp>
        <p:nvSpPr>
          <p:cNvPr id="415" name="Google Shape;415;p65"/>
          <p:cNvSpPr txBox="1">
            <a:spLocks noGrp="1"/>
          </p:cNvSpPr>
          <p:nvPr>
            <p:ph type="subTitle" idx="1"/>
          </p:nvPr>
        </p:nvSpPr>
        <p:spPr>
          <a:xfrm>
            <a:off x="1303800" y="2743203"/>
            <a:ext cx="3430500" cy="726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1pPr>
            <a:lvl2pPr marR="0" lvl="1"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2pPr>
            <a:lvl3pPr marR="0" lvl="2"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3pPr>
            <a:lvl4pPr marR="0" lvl="3"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4pPr>
            <a:lvl5pPr marR="0" lvl="4"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5pPr>
            <a:lvl6pPr marR="0" lvl="5"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6pPr>
            <a:lvl7pPr marR="0" lvl="6"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7pPr>
            <a:lvl8pPr marR="0" lvl="7"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8pPr>
            <a:lvl9pPr marR="0" lvl="8"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Nunito"/>
                <a:ea typeface="Nunito"/>
                <a:cs typeface="Nunito"/>
                <a:sym typeface="Nunito"/>
              </a:defRPr>
            </a:lvl9pPr>
          </a:lstStyle>
          <a:p>
            <a:endParaRPr/>
          </a:p>
        </p:txBody>
      </p:sp>
      <p:sp>
        <p:nvSpPr>
          <p:cNvPr id="416" name="Google Shape;416;p65"/>
          <p:cNvSpPr txBox="1">
            <a:spLocks noGrp="1"/>
          </p:cNvSpPr>
          <p:nvPr>
            <p:ph type="body" idx="2"/>
          </p:nvPr>
        </p:nvSpPr>
        <p:spPr>
          <a:xfrm>
            <a:off x="4903700" y="661000"/>
            <a:ext cx="3430500" cy="3870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endParaRPr/>
          </a:p>
        </p:txBody>
      </p:sp>
      <p:sp>
        <p:nvSpPr>
          <p:cNvPr id="417" name="Google Shape;417;p65"/>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8"/>
        <p:cNvGrpSpPr/>
        <p:nvPr/>
      </p:nvGrpSpPr>
      <p:grpSpPr>
        <a:xfrm>
          <a:off x="0" y="0"/>
          <a:ext cx="0" cy="0"/>
          <a:chOff x="0" y="0"/>
          <a:chExt cx="0" cy="0"/>
        </a:xfrm>
      </p:grpSpPr>
      <p:grpSp>
        <p:nvGrpSpPr>
          <p:cNvPr id="419" name="Google Shape;419;p66"/>
          <p:cNvGrpSpPr/>
          <p:nvPr/>
        </p:nvGrpSpPr>
        <p:grpSpPr>
          <a:xfrm>
            <a:off x="713373" y="3847119"/>
            <a:ext cx="825392" cy="825392"/>
            <a:chOff x="348199" y="179450"/>
            <a:chExt cx="1116300" cy="1116300"/>
          </a:xfrm>
        </p:grpSpPr>
        <p:sp>
          <p:nvSpPr>
            <p:cNvPr id="420" name="Google Shape;420;p66"/>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66"/>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2" name="Google Shape;422;p66"/>
          <p:cNvSpPr txBox="1">
            <a:spLocks noGrp="1"/>
          </p:cNvSpPr>
          <p:nvPr>
            <p:ph type="body" idx="1"/>
          </p:nvPr>
        </p:nvSpPr>
        <p:spPr>
          <a:xfrm>
            <a:off x="1303800" y="4138975"/>
            <a:ext cx="5843100" cy="53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2"/>
              </a:buClr>
              <a:buSzPts val="1300"/>
              <a:buFont typeface="Nunito"/>
              <a:buNone/>
              <a:defRPr sz="1300" b="0" i="0" u="none" strike="noStrike" cap="none">
                <a:solidFill>
                  <a:schemeClr val="dk2"/>
                </a:solidFill>
                <a:latin typeface="Nunito"/>
                <a:ea typeface="Nunito"/>
                <a:cs typeface="Nunito"/>
                <a:sym typeface="Nunito"/>
              </a:defRPr>
            </a:lvl1pPr>
          </a:lstStyle>
          <a:p>
            <a:endParaRPr/>
          </a:p>
        </p:txBody>
      </p:sp>
      <p:sp>
        <p:nvSpPr>
          <p:cNvPr id="423" name="Google Shape;423;p66"/>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424"/>
        <p:cNvGrpSpPr/>
        <p:nvPr/>
      </p:nvGrpSpPr>
      <p:grpSpPr>
        <a:xfrm>
          <a:off x="0" y="0"/>
          <a:ext cx="0" cy="0"/>
          <a:chOff x="0" y="0"/>
          <a:chExt cx="0" cy="0"/>
        </a:xfrm>
      </p:grpSpPr>
      <p:grpSp>
        <p:nvGrpSpPr>
          <p:cNvPr id="425" name="Google Shape;425;p67"/>
          <p:cNvGrpSpPr/>
          <p:nvPr/>
        </p:nvGrpSpPr>
        <p:grpSpPr>
          <a:xfrm>
            <a:off x="49" y="4099200"/>
            <a:ext cx="9144040" cy="1044300"/>
            <a:chOff x="49" y="4099200"/>
            <a:chExt cx="9144040" cy="1044300"/>
          </a:xfrm>
        </p:grpSpPr>
        <p:grpSp>
          <p:nvGrpSpPr>
            <p:cNvPr id="426" name="Google Shape;426;p67"/>
            <p:cNvGrpSpPr/>
            <p:nvPr/>
          </p:nvGrpSpPr>
          <p:grpSpPr>
            <a:xfrm>
              <a:off x="49" y="4309200"/>
              <a:ext cx="231622" cy="834300"/>
              <a:chOff x="2688737" y="4301380"/>
              <a:chExt cx="231900" cy="834300"/>
            </a:xfrm>
          </p:grpSpPr>
          <p:sp>
            <p:nvSpPr>
              <p:cNvPr id="427" name="Google Shape;427;p67"/>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67"/>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67"/>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67"/>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1" name="Google Shape;431;p67"/>
            <p:cNvGrpSpPr/>
            <p:nvPr/>
          </p:nvGrpSpPr>
          <p:grpSpPr>
            <a:xfrm>
              <a:off x="371403" y="4099200"/>
              <a:ext cx="231622" cy="1044300"/>
              <a:chOff x="2688737" y="4091380"/>
              <a:chExt cx="231900" cy="1044300"/>
            </a:xfrm>
          </p:grpSpPr>
          <p:sp>
            <p:nvSpPr>
              <p:cNvPr id="432" name="Google Shape;432;p67"/>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67"/>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67"/>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67"/>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67"/>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7" name="Google Shape;437;p67"/>
            <p:cNvGrpSpPr/>
            <p:nvPr/>
          </p:nvGrpSpPr>
          <p:grpSpPr>
            <a:xfrm>
              <a:off x="742758" y="4309200"/>
              <a:ext cx="231622" cy="834300"/>
              <a:chOff x="2688737" y="4301380"/>
              <a:chExt cx="231900" cy="834300"/>
            </a:xfrm>
          </p:grpSpPr>
          <p:sp>
            <p:nvSpPr>
              <p:cNvPr id="438" name="Google Shape;438;p67"/>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67"/>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67"/>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67"/>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2" name="Google Shape;442;p67"/>
            <p:cNvGrpSpPr/>
            <p:nvPr/>
          </p:nvGrpSpPr>
          <p:grpSpPr>
            <a:xfrm>
              <a:off x="1114112" y="4518900"/>
              <a:ext cx="231622" cy="624600"/>
              <a:chOff x="2688737" y="4511080"/>
              <a:chExt cx="231900" cy="624600"/>
            </a:xfrm>
          </p:grpSpPr>
          <p:sp>
            <p:nvSpPr>
              <p:cNvPr id="443" name="Google Shape;443;p67"/>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67"/>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67"/>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6" name="Google Shape;446;p67"/>
            <p:cNvGrpSpPr/>
            <p:nvPr/>
          </p:nvGrpSpPr>
          <p:grpSpPr>
            <a:xfrm>
              <a:off x="1856753" y="4099200"/>
              <a:ext cx="231600" cy="1044300"/>
              <a:chOff x="1856753" y="4099200"/>
              <a:chExt cx="231600" cy="1044300"/>
            </a:xfrm>
          </p:grpSpPr>
          <p:sp>
            <p:nvSpPr>
              <p:cNvPr id="447" name="Google Shape;447;p67"/>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67"/>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67"/>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67"/>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67"/>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2" name="Google Shape;452;p67"/>
            <p:cNvGrpSpPr/>
            <p:nvPr/>
          </p:nvGrpSpPr>
          <p:grpSpPr>
            <a:xfrm>
              <a:off x="2228107" y="4309200"/>
              <a:ext cx="231600" cy="834300"/>
              <a:chOff x="2228107" y="4309200"/>
              <a:chExt cx="231600" cy="834300"/>
            </a:xfrm>
          </p:grpSpPr>
          <p:sp>
            <p:nvSpPr>
              <p:cNvPr id="453" name="Google Shape;453;p67"/>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67"/>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67"/>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67"/>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7" name="Google Shape;457;p67"/>
            <p:cNvGrpSpPr/>
            <p:nvPr/>
          </p:nvGrpSpPr>
          <p:grpSpPr>
            <a:xfrm>
              <a:off x="2599462" y="4518900"/>
              <a:ext cx="231600" cy="624600"/>
              <a:chOff x="2599462" y="4518900"/>
              <a:chExt cx="231600" cy="624600"/>
            </a:xfrm>
          </p:grpSpPr>
          <p:sp>
            <p:nvSpPr>
              <p:cNvPr id="458" name="Google Shape;458;p67"/>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67"/>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7"/>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1" name="Google Shape;461;p67"/>
            <p:cNvGrpSpPr/>
            <p:nvPr/>
          </p:nvGrpSpPr>
          <p:grpSpPr>
            <a:xfrm>
              <a:off x="3342171" y="4099200"/>
              <a:ext cx="231600" cy="1044300"/>
              <a:chOff x="3342171" y="4099200"/>
              <a:chExt cx="231600" cy="1044300"/>
            </a:xfrm>
          </p:grpSpPr>
          <p:sp>
            <p:nvSpPr>
              <p:cNvPr id="462" name="Google Shape;462;p67"/>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67"/>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67"/>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67"/>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67"/>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7" name="Google Shape;467;p67"/>
            <p:cNvGrpSpPr/>
            <p:nvPr/>
          </p:nvGrpSpPr>
          <p:grpSpPr>
            <a:xfrm>
              <a:off x="3713525" y="4309200"/>
              <a:ext cx="231600" cy="834300"/>
              <a:chOff x="3713525" y="4309200"/>
              <a:chExt cx="231600" cy="834300"/>
            </a:xfrm>
          </p:grpSpPr>
          <p:sp>
            <p:nvSpPr>
              <p:cNvPr id="468" name="Google Shape;468;p67"/>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67"/>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67"/>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67"/>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2" name="Google Shape;472;p67"/>
            <p:cNvGrpSpPr/>
            <p:nvPr/>
          </p:nvGrpSpPr>
          <p:grpSpPr>
            <a:xfrm>
              <a:off x="1485398" y="4309200"/>
              <a:ext cx="231600" cy="834300"/>
              <a:chOff x="1485398" y="4309200"/>
              <a:chExt cx="231600" cy="834300"/>
            </a:xfrm>
          </p:grpSpPr>
          <p:sp>
            <p:nvSpPr>
              <p:cNvPr id="473" name="Google Shape;473;p67"/>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67"/>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67"/>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7"/>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7" name="Google Shape;477;p67"/>
            <p:cNvGrpSpPr/>
            <p:nvPr/>
          </p:nvGrpSpPr>
          <p:grpSpPr>
            <a:xfrm>
              <a:off x="4084879" y="4518900"/>
              <a:ext cx="231600" cy="624600"/>
              <a:chOff x="4084879" y="4518900"/>
              <a:chExt cx="231600" cy="624600"/>
            </a:xfrm>
          </p:grpSpPr>
          <p:sp>
            <p:nvSpPr>
              <p:cNvPr id="478" name="Google Shape;478;p67"/>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7"/>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67"/>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1" name="Google Shape;481;p67"/>
            <p:cNvGrpSpPr/>
            <p:nvPr/>
          </p:nvGrpSpPr>
          <p:grpSpPr>
            <a:xfrm>
              <a:off x="2970816" y="4309200"/>
              <a:ext cx="231600" cy="834300"/>
              <a:chOff x="2970816" y="4309200"/>
              <a:chExt cx="231600" cy="834300"/>
            </a:xfrm>
          </p:grpSpPr>
          <p:sp>
            <p:nvSpPr>
              <p:cNvPr id="482" name="Google Shape;482;p67"/>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67"/>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67"/>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67"/>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6" name="Google Shape;486;p67"/>
            <p:cNvGrpSpPr/>
            <p:nvPr/>
          </p:nvGrpSpPr>
          <p:grpSpPr>
            <a:xfrm>
              <a:off x="4456234" y="4309200"/>
              <a:ext cx="231600" cy="834300"/>
              <a:chOff x="4456234" y="4309200"/>
              <a:chExt cx="231600" cy="834300"/>
            </a:xfrm>
          </p:grpSpPr>
          <p:sp>
            <p:nvSpPr>
              <p:cNvPr id="487" name="Google Shape;487;p67"/>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67"/>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67"/>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67"/>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1" name="Google Shape;491;p67"/>
            <p:cNvGrpSpPr/>
            <p:nvPr/>
          </p:nvGrpSpPr>
          <p:grpSpPr>
            <a:xfrm>
              <a:off x="4827588" y="4099200"/>
              <a:ext cx="231600" cy="1044300"/>
              <a:chOff x="4827588" y="4099200"/>
              <a:chExt cx="231600" cy="1044300"/>
            </a:xfrm>
          </p:grpSpPr>
          <p:sp>
            <p:nvSpPr>
              <p:cNvPr id="492" name="Google Shape;492;p67"/>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67"/>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67"/>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67"/>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67"/>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7" name="Google Shape;497;p67"/>
            <p:cNvGrpSpPr/>
            <p:nvPr/>
          </p:nvGrpSpPr>
          <p:grpSpPr>
            <a:xfrm>
              <a:off x="5198943" y="4309200"/>
              <a:ext cx="231600" cy="834300"/>
              <a:chOff x="5198943" y="4309200"/>
              <a:chExt cx="231600" cy="834300"/>
            </a:xfrm>
          </p:grpSpPr>
          <p:sp>
            <p:nvSpPr>
              <p:cNvPr id="498" name="Google Shape;498;p67"/>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7"/>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7"/>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7"/>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2" name="Google Shape;502;p67"/>
            <p:cNvGrpSpPr/>
            <p:nvPr/>
          </p:nvGrpSpPr>
          <p:grpSpPr>
            <a:xfrm>
              <a:off x="5570297" y="4518900"/>
              <a:ext cx="231600" cy="624600"/>
              <a:chOff x="5570297" y="4518900"/>
              <a:chExt cx="231600" cy="624600"/>
            </a:xfrm>
          </p:grpSpPr>
          <p:sp>
            <p:nvSpPr>
              <p:cNvPr id="503" name="Google Shape;503;p67"/>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67"/>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67"/>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6" name="Google Shape;506;p67"/>
            <p:cNvGrpSpPr/>
            <p:nvPr/>
          </p:nvGrpSpPr>
          <p:grpSpPr>
            <a:xfrm>
              <a:off x="5941652" y="4309200"/>
              <a:ext cx="231600" cy="834300"/>
              <a:chOff x="5941652" y="4309200"/>
              <a:chExt cx="231600" cy="834300"/>
            </a:xfrm>
          </p:grpSpPr>
          <p:sp>
            <p:nvSpPr>
              <p:cNvPr id="507" name="Google Shape;507;p67"/>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67"/>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67"/>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67"/>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1" name="Google Shape;511;p67"/>
            <p:cNvGrpSpPr/>
            <p:nvPr/>
          </p:nvGrpSpPr>
          <p:grpSpPr>
            <a:xfrm>
              <a:off x="6313006" y="4099200"/>
              <a:ext cx="231600" cy="1044300"/>
              <a:chOff x="6313006" y="4099200"/>
              <a:chExt cx="231600" cy="1044300"/>
            </a:xfrm>
          </p:grpSpPr>
          <p:sp>
            <p:nvSpPr>
              <p:cNvPr id="512" name="Google Shape;512;p67"/>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67"/>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67"/>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67"/>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67"/>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7" name="Google Shape;517;p67"/>
            <p:cNvGrpSpPr/>
            <p:nvPr/>
          </p:nvGrpSpPr>
          <p:grpSpPr>
            <a:xfrm>
              <a:off x="6684361" y="4309200"/>
              <a:ext cx="231600" cy="834300"/>
              <a:chOff x="6684361" y="4309200"/>
              <a:chExt cx="231600" cy="834300"/>
            </a:xfrm>
          </p:grpSpPr>
          <p:sp>
            <p:nvSpPr>
              <p:cNvPr id="518" name="Google Shape;518;p67"/>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67"/>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67"/>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67"/>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2" name="Google Shape;522;p67"/>
            <p:cNvGrpSpPr/>
            <p:nvPr/>
          </p:nvGrpSpPr>
          <p:grpSpPr>
            <a:xfrm>
              <a:off x="7055715" y="4518900"/>
              <a:ext cx="231600" cy="624600"/>
              <a:chOff x="7055715" y="4518900"/>
              <a:chExt cx="231600" cy="624600"/>
            </a:xfrm>
          </p:grpSpPr>
          <p:sp>
            <p:nvSpPr>
              <p:cNvPr id="523" name="Google Shape;523;p67"/>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67"/>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67"/>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6" name="Google Shape;526;p67"/>
            <p:cNvGrpSpPr/>
            <p:nvPr/>
          </p:nvGrpSpPr>
          <p:grpSpPr>
            <a:xfrm>
              <a:off x="7798424" y="4099200"/>
              <a:ext cx="231600" cy="1044300"/>
              <a:chOff x="7798424" y="4099200"/>
              <a:chExt cx="231600" cy="1044300"/>
            </a:xfrm>
          </p:grpSpPr>
          <p:sp>
            <p:nvSpPr>
              <p:cNvPr id="527" name="Google Shape;527;p67"/>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67"/>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67"/>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67"/>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67"/>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2" name="Google Shape;532;p67"/>
            <p:cNvGrpSpPr/>
            <p:nvPr/>
          </p:nvGrpSpPr>
          <p:grpSpPr>
            <a:xfrm>
              <a:off x="8169779" y="4309200"/>
              <a:ext cx="231600" cy="834300"/>
              <a:chOff x="8169779" y="4309200"/>
              <a:chExt cx="231600" cy="834300"/>
            </a:xfrm>
          </p:grpSpPr>
          <p:sp>
            <p:nvSpPr>
              <p:cNvPr id="533" name="Google Shape;533;p67"/>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67"/>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67"/>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67"/>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7" name="Google Shape;537;p67"/>
            <p:cNvGrpSpPr/>
            <p:nvPr/>
          </p:nvGrpSpPr>
          <p:grpSpPr>
            <a:xfrm>
              <a:off x="7427070" y="4309200"/>
              <a:ext cx="231600" cy="834300"/>
              <a:chOff x="7427070" y="4309200"/>
              <a:chExt cx="231600" cy="834300"/>
            </a:xfrm>
          </p:grpSpPr>
          <p:sp>
            <p:nvSpPr>
              <p:cNvPr id="538" name="Google Shape;538;p67"/>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7"/>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67"/>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67"/>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2" name="Google Shape;542;p67"/>
            <p:cNvGrpSpPr/>
            <p:nvPr/>
          </p:nvGrpSpPr>
          <p:grpSpPr>
            <a:xfrm>
              <a:off x="8541133" y="4518900"/>
              <a:ext cx="231600" cy="624600"/>
              <a:chOff x="8541133" y="4518900"/>
              <a:chExt cx="231600" cy="624600"/>
            </a:xfrm>
          </p:grpSpPr>
          <p:sp>
            <p:nvSpPr>
              <p:cNvPr id="543" name="Google Shape;543;p67"/>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67"/>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67"/>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6" name="Google Shape;546;p67"/>
            <p:cNvGrpSpPr/>
            <p:nvPr/>
          </p:nvGrpSpPr>
          <p:grpSpPr>
            <a:xfrm>
              <a:off x="8912488" y="4309200"/>
              <a:ext cx="231600" cy="834300"/>
              <a:chOff x="8912488" y="4309200"/>
              <a:chExt cx="231600" cy="834300"/>
            </a:xfrm>
          </p:grpSpPr>
          <p:sp>
            <p:nvSpPr>
              <p:cNvPr id="547" name="Google Shape;547;p67"/>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67"/>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67"/>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67"/>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51" name="Google Shape;551;p67"/>
          <p:cNvSpPr txBox="1">
            <a:spLocks noGrp="1"/>
          </p:cNvSpPr>
          <p:nvPr>
            <p:ph type="title" hasCustomPrompt="1"/>
          </p:nvPr>
        </p:nvSpPr>
        <p:spPr>
          <a:xfrm>
            <a:off x="1388625" y="772725"/>
            <a:ext cx="6366900" cy="18633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1pPr>
            <a:lvl2pPr marR="0" lvl="1"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2pPr>
            <a:lvl3pPr marR="0" lvl="2"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3pPr>
            <a:lvl4pPr marR="0" lvl="3"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4pPr>
            <a:lvl5pPr marR="0" lvl="4"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5pPr>
            <a:lvl6pPr marR="0" lvl="5"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6pPr>
            <a:lvl7pPr marR="0" lvl="6"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7pPr>
            <a:lvl8pPr marR="0" lvl="7"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8pPr>
            <a:lvl9pPr marR="0" lvl="8" algn="ctr" rtl="0">
              <a:lnSpc>
                <a:spcPct val="100000"/>
              </a:lnSpc>
              <a:spcBef>
                <a:spcPts val="0"/>
              </a:spcBef>
              <a:spcAft>
                <a:spcPts val="0"/>
              </a:spcAft>
              <a:buClr>
                <a:schemeClr val="lt1"/>
              </a:buClr>
              <a:buSzPts val="8000"/>
              <a:buFont typeface="Maven Pro"/>
              <a:buNone/>
              <a:defRPr sz="8000" b="1" i="0" u="none" strike="noStrike" cap="none">
                <a:solidFill>
                  <a:schemeClr val="lt1"/>
                </a:solidFill>
                <a:latin typeface="Maven Pro"/>
                <a:ea typeface="Maven Pro"/>
                <a:cs typeface="Maven Pro"/>
                <a:sym typeface="Maven Pro"/>
              </a:defRPr>
            </a:lvl9pPr>
          </a:lstStyle>
          <a:p>
            <a:r>
              <a:t>xx%</a:t>
            </a:r>
          </a:p>
        </p:txBody>
      </p:sp>
      <p:sp>
        <p:nvSpPr>
          <p:cNvPr id="552" name="Google Shape;552;p67"/>
          <p:cNvSpPr txBox="1">
            <a:spLocks noGrp="1"/>
          </p:cNvSpPr>
          <p:nvPr>
            <p:ph type="body" idx="1"/>
          </p:nvPr>
        </p:nvSpPr>
        <p:spPr>
          <a:xfrm>
            <a:off x="1388625" y="2712300"/>
            <a:ext cx="6366900" cy="1111200"/>
          </a:xfrm>
          <a:prstGeom prst="rect">
            <a:avLst/>
          </a:prstGeom>
          <a:noFill/>
          <a:ln>
            <a:noFill/>
          </a:ln>
        </p:spPr>
        <p:txBody>
          <a:bodyPr spcFirstLastPara="1" wrap="square" lIns="91425" tIns="91425" rIns="91425" bIns="91425" anchor="t" anchorCtr="0">
            <a:noAutofit/>
          </a:bodyPr>
          <a:lstStyle>
            <a:lvl1pPr marL="457200" marR="0" lvl="0" indent="-311150" algn="ctr" rtl="0">
              <a:lnSpc>
                <a:spcPct val="115000"/>
              </a:lnSpc>
              <a:spcBef>
                <a:spcPts val="0"/>
              </a:spcBef>
              <a:spcAft>
                <a:spcPts val="0"/>
              </a:spcAft>
              <a:buClr>
                <a:schemeClr val="lt1"/>
              </a:buClr>
              <a:buSzPts val="1300"/>
              <a:buFont typeface="Nunito"/>
              <a:buChar char="●"/>
              <a:defRPr sz="1300" b="0" i="0" u="none" strike="noStrike" cap="none">
                <a:solidFill>
                  <a:schemeClr val="lt1"/>
                </a:solidFill>
                <a:latin typeface="Nunito"/>
                <a:ea typeface="Nunito"/>
                <a:cs typeface="Nunito"/>
                <a:sym typeface="Nunito"/>
              </a:defRPr>
            </a:lvl1pPr>
            <a:lvl2pPr marL="914400" marR="0" lvl="1" indent="-298450" algn="ctr" rtl="0">
              <a:lnSpc>
                <a:spcPct val="115000"/>
              </a:lnSpc>
              <a:spcBef>
                <a:spcPts val="1600"/>
              </a:spcBef>
              <a:spcAft>
                <a:spcPts val="0"/>
              </a:spcAft>
              <a:buClr>
                <a:schemeClr val="lt1"/>
              </a:buClr>
              <a:buSzPts val="1100"/>
              <a:buFont typeface="Nunito"/>
              <a:buChar char="○"/>
              <a:defRPr sz="1100" b="0" i="0" u="none" strike="noStrike" cap="none">
                <a:solidFill>
                  <a:schemeClr val="lt1"/>
                </a:solidFill>
                <a:latin typeface="Nunito"/>
                <a:ea typeface="Nunito"/>
                <a:cs typeface="Nunito"/>
                <a:sym typeface="Nunito"/>
              </a:defRPr>
            </a:lvl2pPr>
            <a:lvl3pPr marL="1371600" marR="0" lvl="2" indent="-298450" algn="ctr" rtl="0">
              <a:lnSpc>
                <a:spcPct val="115000"/>
              </a:lnSpc>
              <a:spcBef>
                <a:spcPts val="1600"/>
              </a:spcBef>
              <a:spcAft>
                <a:spcPts val="0"/>
              </a:spcAft>
              <a:buClr>
                <a:schemeClr val="lt1"/>
              </a:buClr>
              <a:buSzPts val="1100"/>
              <a:buFont typeface="Nunito"/>
              <a:buChar char="■"/>
              <a:defRPr sz="1100" b="0" i="0" u="none" strike="noStrike" cap="none">
                <a:solidFill>
                  <a:schemeClr val="lt1"/>
                </a:solidFill>
                <a:latin typeface="Nunito"/>
                <a:ea typeface="Nunito"/>
                <a:cs typeface="Nunito"/>
                <a:sym typeface="Nunito"/>
              </a:defRPr>
            </a:lvl3pPr>
            <a:lvl4pPr marL="1828800" marR="0" lvl="3" indent="-298450" algn="ctr" rtl="0">
              <a:lnSpc>
                <a:spcPct val="115000"/>
              </a:lnSpc>
              <a:spcBef>
                <a:spcPts val="1600"/>
              </a:spcBef>
              <a:spcAft>
                <a:spcPts val="0"/>
              </a:spcAft>
              <a:buClr>
                <a:schemeClr val="lt1"/>
              </a:buClr>
              <a:buSzPts val="1100"/>
              <a:buFont typeface="Nunito"/>
              <a:buChar char="●"/>
              <a:defRPr sz="1100" b="0" i="0" u="none" strike="noStrike" cap="none">
                <a:solidFill>
                  <a:schemeClr val="lt1"/>
                </a:solidFill>
                <a:latin typeface="Nunito"/>
                <a:ea typeface="Nunito"/>
                <a:cs typeface="Nunito"/>
                <a:sym typeface="Nunito"/>
              </a:defRPr>
            </a:lvl4pPr>
            <a:lvl5pPr marL="2286000" marR="0" lvl="4" indent="-298450" algn="ctr" rtl="0">
              <a:lnSpc>
                <a:spcPct val="115000"/>
              </a:lnSpc>
              <a:spcBef>
                <a:spcPts val="1600"/>
              </a:spcBef>
              <a:spcAft>
                <a:spcPts val="0"/>
              </a:spcAft>
              <a:buClr>
                <a:schemeClr val="lt1"/>
              </a:buClr>
              <a:buSzPts val="1100"/>
              <a:buFont typeface="Nunito"/>
              <a:buChar char="○"/>
              <a:defRPr sz="1100" b="0" i="0" u="none" strike="noStrike" cap="none">
                <a:solidFill>
                  <a:schemeClr val="lt1"/>
                </a:solidFill>
                <a:latin typeface="Nunito"/>
                <a:ea typeface="Nunito"/>
                <a:cs typeface="Nunito"/>
                <a:sym typeface="Nunito"/>
              </a:defRPr>
            </a:lvl5pPr>
            <a:lvl6pPr marL="2743200" marR="0" lvl="5" indent="-298450" algn="ctr" rtl="0">
              <a:lnSpc>
                <a:spcPct val="115000"/>
              </a:lnSpc>
              <a:spcBef>
                <a:spcPts val="1600"/>
              </a:spcBef>
              <a:spcAft>
                <a:spcPts val="0"/>
              </a:spcAft>
              <a:buClr>
                <a:schemeClr val="lt1"/>
              </a:buClr>
              <a:buSzPts val="1100"/>
              <a:buFont typeface="Nunito"/>
              <a:buChar char="■"/>
              <a:defRPr sz="1100" b="0" i="0" u="none" strike="noStrike" cap="none">
                <a:solidFill>
                  <a:schemeClr val="lt1"/>
                </a:solidFill>
                <a:latin typeface="Nunito"/>
                <a:ea typeface="Nunito"/>
                <a:cs typeface="Nunito"/>
                <a:sym typeface="Nunito"/>
              </a:defRPr>
            </a:lvl6pPr>
            <a:lvl7pPr marL="3200400" marR="0" lvl="6" indent="-298450" algn="ctr" rtl="0">
              <a:lnSpc>
                <a:spcPct val="115000"/>
              </a:lnSpc>
              <a:spcBef>
                <a:spcPts val="1600"/>
              </a:spcBef>
              <a:spcAft>
                <a:spcPts val="0"/>
              </a:spcAft>
              <a:buClr>
                <a:schemeClr val="lt1"/>
              </a:buClr>
              <a:buSzPts val="1100"/>
              <a:buFont typeface="Nunito"/>
              <a:buChar char="●"/>
              <a:defRPr sz="1100" b="0" i="0" u="none" strike="noStrike" cap="none">
                <a:solidFill>
                  <a:schemeClr val="lt1"/>
                </a:solidFill>
                <a:latin typeface="Nunito"/>
                <a:ea typeface="Nunito"/>
                <a:cs typeface="Nunito"/>
                <a:sym typeface="Nunito"/>
              </a:defRPr>
            </a:lvl7pPr>
            <a:lvl8pPr marL="3657600" marR="0" lvl="7" indent="-298450" algn="ctr" rtl="0">
              <a:lnSpc>
                <a:spcPct val="115000"/>
              </a:lnSpc>
              <a:spcBef>
                <a:spcPts val="1600"/>
              </a:spcBef>
              <a:spcAft>
                <a:spcPts val="0"/>
              </a:spcAft>
              <a:buClr>
                <a:schemeClr val="lt1"/>
              </a:buClr>
              <a:buSzPts val="1100"/>
              <a:buFont typeface="Nunito"/>
              <a:buChar char="○"/>
              <a:defRPr sz="1100" b="0" i="0" u="none" strike="noStrike" cap="none">
                <a:solidFill>
                  <a:schemeClr val="lt1"/>
                </a:solidFill>
                <a:latin typeface="Nunito"/>
                <a:ea typeface="Nunito"/>
                <a:cs typeface="Nunito"/>
                <a:sym typeface="Nunito"/>
              </a:defRPr>
            </a:lvl8pPr>
            <a:lvl9pPr marL="4114800" marR="0" lvl="8" indent="-298450" algn="ctr" rtl="0">
              <a:lnSpc>
                <a:spcPct val="115000"/>
              </a:lnSpc>
              <a:spcBef>
                <a:spcPts val="1600"/>
              </a:spcBef>
              <a:spcAft>
                <a:spcPts val="1600"/>
              </a:spcAft>
              <a:buClr>
                <a:schemeClr val="lt1"/>
              </a:buClr>
              <a:buSzPts val="1100"/>
              <a:buFont typeface="Nunito"/>
              <a:buChar char="■"/>
              <a:defRPr sz="1100" b="0" i="0" u="none" strike="noStrike" cap="none">
                <a:solidFill>
                  <a:schemeClr val="lt1"/>
                </a:solidFill>
                <a:latin typeface="Nunito"/>
                <a:ea typeface="Nunito"/>
                <a:cs typeface="Nunito"/>
                <a:sym typeface="Nunito"/>
              </a:defRPr>
            </a:lvl9pPr>
          </a:lstStyle>
          <a:p>
            <a:endParaRPr/>
          </a:p>
        </p:txBody>
      </p:sp>
      <p:sp>
        <p:nvSpPr>
          <p:cNvPr id="553" name="Google Shape;553;p67"/>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4"/>
        <p:cNvGrpSpPr/>
        <p:nvPr/>
      </p:nvGrpSpPr>
      <p:grpSpPr>
        <a:xfrm>
          <a:off x="0" y="0"/>
          <a:ext cx="0" cy="0"/>
          <a:chOff x="0" y="0"/>
          <a:chExt cx="0" cy="0"/>
        </a:xfrm>
      </p:grpSpPr>
      <p:sp>
        <p:nvSpPr>
          <p:cNvPr id="555" name="Google Shape;555;p68"/>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0">
  <p:cSld name="AUTOLAYOUT_17">
    <p:bg>
      <p:bgPr>
        <a:solidFill>
          <a:srgbClr val="FFFFFF"/>
        </a:solidFill>
        <a:effectLst/>
      </p:bgPr>
    </p:bg>
    <p:spTree>
      <p:nvGrpSpPr>
        <p:cNvPr id="1" name="Shape 556"/>
        <p:cNvGrpSpPr/>
        <p:nvPr/>
      </p:nvGrpSpPr>
      <p:grpSpPr>
        <a:xfrm>
          <a:off x="0" y="0"/>
          <a:ext cx="0" cy="0"/>
          <a:chOff x="0" y="0"/>
          <a:chExt cx="0" cy="0"/>
        </a:xfrm>
      </p:grpSpPr>
      <p:sp>
        <p:nvSpPr>
          <p:cNvPr id="557" name="Google Shape;557;p6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69"/>
          <p:cNvGrpSpPr/>
          <p:nvPr/>
        </p:nvGrpSpPr>
        <p:grpSpPr>
          <a:xfrm>
            <a:off x="4870649" y="2121826"/>
            <a:ext cx="3764843" cy="64502"/>
            <a:chOff x="595675" y="2820050"/>
            <a:chExt cx="7952774" cy="64502"/>
          </a:xfrm>
        </p:grpSpPr>
        <p:sp>
          <p:nvSpPr>
            <p:cNvPr id="559" name="Google Shape;559;p69"/>
            <p:cNvSpPr/>
            <p:nvPr/>
          </p:nvSpPr>
          <p:spPr>
            <a:xfrm>
              <a:off x="2186208" y="2820050"/>
              <a:ext cx="1620000" cy="64500"/>
            </a:xfrm>
            <a:prstGeom prst="rect">
              <a:avLst/>
            </a:prstGeom>
            <a:solidFill>
              <a:srgbClr val="D6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9"/>
            <p:cNvSpPr/>
            <p:nvPr/>
          </p:nvSpPr>
          <p:spPr>
            <a:xfrm>
              <a:off x="3776784" y="2820050"/>
              <a:ext cx="1620000" cy="64500"/>
            </a:xfrm>
            <a:prstGeom prst="rect">
              <a:avLst/>
            </a:prstGeom>
            <a:solidFill>
              <a:srgbClr val="F77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9"/>
            <p:cNvSpPr/>
            <p:nvPr/>
          </p:nvSpPr>
          <p:spPr>
            <a:xfrm>
              <a:off x="5373056" y="2820052"/>
              <a:ext cx="1596300" cy="64500"/>
            </a:xfrm>
            <a:prstGeom prst="rect">
              <a:avLst/>
            </a:prstGeom>
            <a:solidFill>
              <a:srgbClr val="FCB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9"/>
            <p:cNvSpPr/>
            <p:nvPr/>
          </p:nvSpPr>
          <p:spPr>
            <a:xfrm>
              <a:off x="595675" y="2820050"/>
              <a:ext cx="1590600" cy="64500"/>
            </a:xfrm>
            <a:prstGeom prst="rect">
              <a:avLst/>
            </a:prstGeom>
            <a:solidFill>
              <a:srgbClr val="003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9"/>
            <p:cNvSpPr/>
            <p:nvPr/>
          </p:nvSpPr>
          <p:spPr>
            <a:xfrm>
              <a:off x="6957849" y="2820050"/>
              <a:ext cx="1590600" cy="64500"/>
            </a:xfrm>
            <a:prstGeom prst="rect">
              <a:avLst/>
            </a:prstGeom>
            <a:solidFill>
              <a:srgbClr val="EAE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69"/>
          <p:cNvSpPr txBox="1">
            <a:spLocks noGrp="1"/>
          </p:cNvSpPr>
          <p:nvPr>
            <p:ph type="title"/>
          </p:nvPr>
        </p:nvSpPr>
        <p:spPr>
          <a:xfrm>
            <a:off x="4771875" y="545025"/>
            <a:ext cx="3880800" cy="1438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None/>
              <a:defRPr sz="2400">
                <a:solidFill>
                  <a:srgbClr val="434343"/>
                </a:solidFill>
              </a:defRPr>
            </a:lvl1pPr>
            <a:lvl2pPr lvl="1" algn="l" rtl="0">
              <a:lnSpc>
                <a:spcPct val="100000"/>
              </a:lnSpc>
              <a:spcBef>
                <a:spcPts val="0"/>
              </a:spcBef>
              <a:spcAft>
                <a:spcPts val="0"/>
              </a:spcAft>
              <a:buNone/>
              <a:defRPr sz="2400">
                <a:solidFill>
                  <a:srgbClr val="434343"/>
                </a:solidFill>
              </a:defRPr>
            </a:lvl2pPr>
            <a:lvl3pPr lvl="2" algn="l" rtl="0">
              <a:lnSpc>
                <a:spcPct val="100000"/>
              </a:lnSpc>
              <a:spcBef>
                <a:spcPts val="0"/>
              </a:spcBef>
              <a:spcAft>
                <a:spcPts val="0"/>
              </a:spcAft>
              <a:buNone/>
              <a:defRPr sz="2400">
                <a:solidFill>
                  <a:srgbClr val="434343"/>
                </a:solidFill>
              </a:defRPr>
            </a:lvl3pPr>
            <a:lvl4pPr lvl="3" algn="l" rtl="0">
              <a:lnSpc>
                <a:spcPct val="100000"/>
              </a:lnSpc>
              <a:spcBef>
                <a:spcPts val="0"/>
              </a:spcBef>
              <a:spcAft>
                <a:spcPts val="0"/>
              </a:spcAft>
              <a:buNone/>
              <a:defRPr sz="2400">
                <a:solidFill>
                  <a:srgbClr val="434343"/>
                </a:solidFill>
              </a:defRPr>
            </a:lvl4pPr>
            <a:lvl5pPr lvl="4" algn="l" rtl="0">
              <a:lnSpc>
                <a:spcPct val="100000"/>
              </a:lnSpc>
              <a:spcBef>
                <a:spcPts val="0"/>
              </a:spcBef>
              <a:spcAft>
                <a:spcPts val="0"/>
              </a:spcAft>
              <a:buNone/>
              <a:defRPr sz="2400">
                <a:solidFill>
                  <a:srgbClr val="434343"/>
                </a:solidFill>
              </a:defRPr>
            </a:lvl5pPr>
            <a:lvl6pPr lvl="5" algn="l" rtl="0">
              <a:lnSpc>
                <a:spcPct val="100000"/>
              </a:lnSpc>
              <a:spcBef>
                <a:spcPts val="0"/>
              </a:spcBef>
              <a:spcAft>
                <a:spcPts val="0"/>
              </a:spcAft>
              <a:buNone/>
              <a:defRPr sz="2400">
                <a:solidFill>
                  <a:srgbClr val="434343"/>
                </a:solidFill>
              </a:defRPr>
            </a:lvl6pPr>
            <a:lvl7pPr lvl="6" algn="l" rtl="0">
              <a:lnSpc>
                <a:spcPct val="100000"/>
              </a:lnSpc>
              <a:spcBef>
                <a:spcPts val="0"/>
              </a:spcBef>
              <a:spcAft>
                <a:spcPts val="0"/>
              </a:spcAft>
              <a:buNone/>
              <a:defRPr sz="2400">
                <a:solidFill>
                  <a:srgbClr val="434343"/>
                </a:solidFill>
              </a:defRPr>
            </a:lvl7pPr>
            <a:lvl8pPr lvl="7" algn="l" rtl="0">
              <a:lnSpc>
                <a:spcPct val="100000"/>
              </a:lnSpc>
              <a:spcBef>
                <a:spcPts val="0"/>
              </a:spcBef>
              <a:spcAft>
                <a:spcPts val="0"/>
              </a:spcAft>
              <a:buNone/>
              <a:defRPr sz="2400">
                <a:solidFill>
                  <a:srgbClr val="434343"/>
                </a:solidFill>
              </a:defRPr>
            </a:lvl8pPr>
            <a:lvl9pPr lvl="8" algn="l" rtl="0">
              <a:lnSpc>
                <a:spcPct val="100000"/>
              </a:lnSpc>
              <a:spcBef>
                <a:spcPts val="0"/>
              </a:spcBef>
              <a:spcAft>
                <a:spcPts val="0"/>
              </a:spcAft>
              <a:buNone/>
              <a:defRPr sz="2400">
                <a:solidFill>
                  <a:srgbClr val="434343"/>
                </a:solidFill>
              </a:defRPr>
            </a:lvl9pPr>
          </a:lstStyle>
          <a:p>
            <a:endParaRPr/>
          </a:p>
        </p:txBody>
      </p:sp>
      <p:sp>
        <p:nvSpPr>
          <p:cNvPr id="565" name="Google Shape;565;p69"/>
          <p:cNvSpPr txBox="1">
            <a:spLocks noGrp="1"/>
          </p:cNvSpPr>
          <p:nvPr>
            <p:ph type="body" idx="1"/>
          </p:nvPr>
        </p:nvSpPr>
        <p:spPr>
          <a:xfrm>
            <a:off x="4771875" y="2324775"/>
            <a:ext cx="3880800" cy="22737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434343"/>
              </a:buClr>
              <a:buSzPts val="1400"/>
              <a:buChar char="●"/>
              <a:defRPr sz="1400">
                <a:solidFill>
                  <a:srgbClr val="434343"/>
                </a:solidFill>
              </a:defRPr>
            </a:lvl1pPr>
            <a:lvl2pPr marL="914400" lvl="1" indent="-304800" algn="l" rtl="0">
              <a:lnSpc>
                <a:spcPct val="115000"/>
              </a:lnSpc>
              <a:spcBef>
                <a:spcPts val="1600"/>
              </a:spcBef>
              <a:spcAft>
                <a:spcPts val="0"/>
              </a:spcAft>
              <a:buClr>
                <a:srgbClr val="434343"/>
              </a:buClr>
              <a:buSzPts val="1200"/>
              <a:buChar char="○"/>
              <a:defRPr sz="1200">
                <a:solidFill>
                  <a:srgbClr val="434343"/>
                </a:solidFill>
              </a:defRPr>
            </a:lvl2pPr>
            <a:lvl3pPr marL="1371600" lvl="2" indent="-304800" algn="l" rtl="0">
              <a:lnSpc>
                <a:spcPct val="115000"/>
              </a:lnSpc>
              <a:spcBef>
                <a:spcPts val="1600"/>
              </a:spcBef>
              <a:spcAft>
                <a:spcPts val="0"/>
              </a:spcAft>
              <a:buClr>
                <a:srgbClr val="434343"/>
              </a:buClr>
              <a:buSzPts val="1200"/>
              <a:buChar char="■"/>
              <a:defRPr sz="1200">
                <a:solidFill>
                  <a:srgbClr val="434343"/>
                </a:solidFill>
              </a:defRPr>
            </a:lvl3pPr>
            <a:lvl4pPr marL="1828800" lvl="3" indent="-304800" algn="l" rtl="0">
              <a:lnSpc>
                <a:spcPct val="115000"/>
              </a:lnSpc>
              <a:spcBef>
                <a:spcPts val="1600"/>
              </a:spcBef>
              <a:spcAft>
                <a:spcPts val="0"/>
              </a:spcAft>
              <a:buClr>
                <a:srgbClr val="434343"/>
              </a:buClr>
              <a:buSzPts val="1200"/>
              <a:buChar char="●"/>
              <a:defRPr sz="1200">
                <a:solidFill>
                  <a:srgbClr val="434343"/>
                </a:solidFill>
              </a:defRPr>
            </a:lvl4pPr>
            <a:lvl5pPr marL="2286000" lvl="4" indent="-304800" algn="l" rtl="0">
              <a:lnSpc>
                <a:spcPct val="115000"/>
              </a:lnSpc>
              <a:spcBef>
                <a:spcPts val="1600"/>
              </a:spcBef>
              <a:spcAft>
                <a:spcPts val="0"/>
              </a:spcAft>
              <a:buClr>
                <a:srgbClr val="434343"/>
              </a:buClr>
              <a:buSzPts val="1200"/>
              <a:buChar char="○"/>
              <a:defRPr sz="1200">
                <a:solidFill>
                  <a:srgbClr val="434343"/>
                </a:solidFill>
              </a:defRPr>
            </a:lvl5pPr>
            <a:lvl6pPr marL="2743200" lvl="5" indent="-304800" algn="l" rtl="0">
              <a:lnSpc>
                <a:spcPct val="115000"/>
              </a:lnSpc>
              <a:spcBef>
                <a:spcPts val="1600"/>
              </a:spcBef>
              <a:spcAft>
                <a:spcPts val="0"/>
              </a:spcAft>
              <a:buClr>
                <a:srgbClr val="434343"/>
              </a:buClr>
              <a:buSzPts val="1200"/>
              <a:buChar char="■"/>
              <a:defRPr sz="1200">
                <a:solidFill>
                  <a:srgbClr val="434343"/>
                </a:solidFill>
              </a:defRPr>
            </a:lvl6pPr>
            <a:lvl7pPr marL="3200400" lvl="6" indent="-304800" algn="l" rtl="0">
              <a:lnSpc>
                <a:spcPct val="115000"/>
              </a:lnSpc>
              <a:spcBef>
                <a:spcPts val="1600"/>
              </a:spcBef>
              <a:spcAft>
                <a:spcPts val="0"/>
              </a:spcAft>
              <a:buClr>
                <a:srgbClr val="434343"/>
              </a:buClr>
              <a:buSzPts val="1200"/>
              <a:buChar char="●"/>
              <a:defRPr sz="1200">
                <a:solidFill>
                  <a:srgbClr val="434343"/>
                </a:solidFill>
              </a:defRPr>
            </a:lvl7pPr>
            <a:lvl8pPr marL="3657600" lvl="7" indent="-304800" algn="l" rtl="0">
              <a:lnSpc>
                <a:spcPct val="115000"/>
              </a:lnSpc>
              <a:spcBef>
                <a:spcPts val="1600"/>
              </a:spcBef>
              <a:spcAft>
                <a:spcPts val="0"/>
              </a:spcAft>
              <a:buClr>
                <a:srgbClr val="434343"/>
              </a:buClr>
              <a:buSzPts val="1200"/>
              <a:buChar char="○"/>
              <a:defRPr sz="1200">
                <a:solidFill>
                  <a:srgbClr val="434343"/>
                </a:solidFill>
              </a:defRPr>
            </a:lvl8pPr>
            <a:lvl9pPr marL="4114800" lvl="8" indent="-304800" algn="l" rtl="0">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566" name="Google Shape;566;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
  <p:cSld name="AUTOLAYOUT_18">
    <p:bg>
      <p:bgPr>
        <a:solidFill>
          <a:srgbClr val="FFFFFF"/>
        </a:solidFill>
        <a:effectLst/>
      </p:bgPr>
    </p:bg>
    <p:spTree>
      <p:nvGrpSpPr>
        <p:cNvPr id="1" name="Shape 573"/>
        <p:cNvGrpSpPr/>
        <p:nvPr/>
      </p:nvGrpSpPr>
      <p:grpSpPr>
        <a:xfrm>
          <a:off x="0" y="0"/>
          <a:ext cx="0" cy="0"/>
          <a:chOff x="0" y="0"/>
          <a:chExt cx="0" cy="0"/>
        </a:xfrm>
      </p:grpSpPr>
      <p:sp>
        <p:nvSpPr>
          <p:cNvPr id="574" name="Google Shape;574;p7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1"/>
          <p:cNvSpPr/>
          <p:nvPr/>
        </p:nvSpPr>
        <p:spPr>
          <a:xfrm>
            <a:off x="447675" y="239425"/>
            <a:ext cx="381000" cy="32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1"/>
          <p:cNvSpPr/>
          <p:nvPr/>
        </p:nvSpPr>
        <p:spPr>
          <a:xfrm>
            <a:off x="496025" y="1752600"/>
            <a:ext cx="8282100" cy="29106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1"/>
          <p:cNvSpPr txBox="1">
            <a:spLocks noGrp="1"/>
          </p:cNvSpPr>
          <p:nvPr>
            <p:ph type="title"/>
          </p:nvPr>
        </p:nvSpPr>
        <p:spPr>
          <a:xfrm>
            <a:off x="365813" y="319750"/>
            <a:ext cx="3124200" cy="1175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000"/>
              <a:buNone/>
              <a:defRPr sz="2000">
                <a:solidFill>
                  <a:schemeClr val="dk1"/>
                </a:solidFill>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578" name="Google Shape;578;p71"/>
          <p:cNvSpPr txBox="1">
            <a:spLocks noGrp="1"/>
          </p:cNvSpPr>
          <p:nvPr>
            <p:ph type="body" idx="1"/>
          </p:nvPr>
        </p:nvSpPr>
        <p:spPr>
          <a:xfrm>
            <a:off x="3617888" y="319750"/>
            <a:ext cx="5160300" cy="11757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579" name="Google Shape;579;p7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6">
  <p:cSld name="AUTOLAYOUT_23">
    <p:bg>
      <p:bgPr>
        <a:solidFill>
          <a:srgbClr val="FFFFFF"/>
        </a:solidFill>
        <a:effectLst/>
      </p:bgPr>
    </p:bg>
    <p:spTree>
      <p:nvGrpSpPr>
        <p:cNvPr id="1" name="Shape 580"/>
        <p:cNvGrpSpPr/>
        <p:nvPr/>
      </p:nvGrpSpPr>
      <p:grpSpPr>
        <a:xfrm>
          <a:off x="0" y="0"/>
          <a:ext cx="0" cy="0"/>
          <a:chOff x="0" y="0"/>
          <a:chExt cx="0" cy="0"/>
        </a:xfrm>
      </p:grpSpPr>
      <p:sp>
        <p:nvSpPr>
          <p:cNvPr id="581" name="Google Shape;581;p72"/>
          <p:cNvSpPr/>
          <p:nvPr/>
        </p:nvSpPr>
        <p:spPr>
          <a:xfrm>
            <a:off x="0" y="0"/>
            <a:ext cx="9144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lt1"/>
                </a:solidFill>
              </a:defRPr>
            </a:lvl1pPr>
            <a:lvl2pPr lvl="1" algn="r" rtl="0">
              <a:lnSpc>
                <a:spcPct val="100000"/>
              </a:lnSpc>
              <a:spcAft>
                <a:spcPts val="0"/>
              </a:spcAft>
              <a:buNone/>
              <a:defRPr sz="1000">
                <a:solidFill>
                  <a:schemeClr val="lt1"/>
                </a:solidFill>
              </a:defRPr>
            </a:lvl2pPr>
            <a:lvl3pPr lvl="2" algn="r" rtl="0">
              <a:lnSpc>
                <a:spcPct val="100000"/>
              </a:lnSpc>
              <a:spcAft>
                <a:spcPts val="0"/>
              </a:spcAft>
              <a:buNone/>
              <a:defRPr sz="1000">
                <a:solidFill>
                  <a:schemeClr val="lt1"/>
                </a:solidFill>
              </a:defRPr>
            </a:lvl3pPr>
            <a:lvl4pPr lvl="3" algn="r" rtl="0">
              <a:lnSpc>
                <a:spcPct val="100000"/>
              </a:lnSpc>
              <a:spcAft>
                <a:spcPts val="0"/>
              </a:spcAft>
              <a:buNone/>
              <a:defRPr sz="1000">
                <a:solidFill>
                  <a:schemeClr val="lt1"/>
                </a:solidFill>
              </a:defRPr>
            </a:lvl4pPr>
            <a:lvl5pPr lvl="4" algn="r" rtl="0">
              <a:lnSpc>
                <a:spcPct val="100000"/>
              </a:lnSpc>
              <a:spcAft>
                <a:spcPts val="0"/>
              </a:spcAft>
              <a:buNone/>
              <a:defRPr sz="1000">
                <a:solidFill>
                  <a:schemeClr val="lt1"/>
                </a:solidFill>
              </a:defRPr>
            </a:lvl5pPr>
            <a:lvl6pPr lvl="5" algn="r" rtl="0">
              <a:lnSpc>
                <a:spcPct val="100000"/>
              </a:lnSpc>
              <a:spcAft>
                <a:spcPts val="0"/>
              </a:spcAft>
              <a:buNone/>
              <a:defRPr sz="1000">
                <a:solidFill>
                  <a:schemeClr val="lt1"/>
                </a:solidFill>
              </a:defRPr>
            </a:lvl6pPr>
            <a:lvl7pPr lvl="6" algn="r" rtl="0">
              <a:lnSpc>
                <a:spcPct val="100000"/>
              </a:lnSpc>
              <a:spcAft>
                <a:spcPts val="0"/>
              </a:spcAft>
              <a:buNone/>
              <a:defRPr sz="1000">
                <a:solidFill>
                  <a:schemeClr val="lt1"/>
                </a:solidFill>
              </a:defRPr>
            </a:lvl7pPr>
            <a:lvl8pPr lvl="7" algn="r" rtl="0">
              <a:lnSpc>
                <a:spcPct val="100000"/>
              </a:lnSpc>
              <a:spcAft>
                <a:spcPts val="0"/>
              </a:spcAft>
              <a:buNone/>
              <a:defRPr sz="1000">
                <a:solidFill>
                  <a:schemeClr val="lt1"/>
                </a:solidFill>
              </a:defRPr>
            </a:lvl8pPr>
            <a:lvl9pPr lvl="8" algn="r" rtl="0">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72"/>
          <p:cNvSpPr txBox="1">
            <a:spLocks noGrp="1"/>
          </p:cNvSpPr>
          <p:nvPr>
            <p:ph type="subTitle" idx="1"/>
          </p:nvPr>
        </p:nvSpPr>
        <p:spPr>
          <a:xfrm>
            <a:off x="3371625" y="3105075"/>
            <a:ext cx="2486100" cy="82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800">
                <a:solidFill>
                  <a:schemeClr val="accent3"/>
                </a:solidFill>
              </a:defRPr>
            </a:lvl1pPr>
            <a:lvl2pPr lvl="1" algn="ctr" rtl="0">
              <a:lnSpc>
                <a:spcPct val="100000"/>
              </a:lnSpc>
              <a:spcBef>
                <a:spcPts val="1600"/>
              </a:spcBef>
              <a:spcAft>
                <a:spcPts val="0"/>
              </a:spcAft>
              <a:buClr>
                <a:schemeClr val="dk1"/>
              </a:buClr>
              <a:buSzPts val="1800"/>
              <a:buNone/>
              <a:defRPr sz="1800">
                <a:solidFill>
                  <a:schemeClr val="accent3"/>
                </a:solidFill>
              </a:defRPr>
            </a:lvl2pPr>
            <a:lvl3pPr lvl="2" algn="ctr" rtl="0">
              <a:lnSpc>
                <a:spcPct val="100000"/>
              </a:lnSpc>
              <a:spcBef>
                <a:spcPts val="1600"/>
              </a:spcBef>
              <a:spcAft>
                <a:spcPts val="0"/>
              </a:spcAft>
              <a:buClr>
                <a:schemeClr val="dk1"/>
              </a:buClr>
              <a:buSzPts val="1800"/>
              <a:buNone/>
              <a:defRPr sz="1800">
                <a:solidFill>
                  <a:schemeClr val="accent3"/>
                </a:solidFill>
              </a:defRPr>
            </a:lvl3pPr>
            <a:lvl4pPr lvl="3" algn="ctr" rtl="0">
              <a:lnSpc>
                <a:spcPct val="100000"/>
              </a:lnSpc>
              <a:spcBef>
                <a:spcPts val="1600"/>
              </a:spcBef>
              <a:spcAft>
                <a:spcPts val="0"/>
              </a:spcAft>
              <a:buClr>
                <a:schemeClr val="dk1"/>
              </a:buClr>
              <a:buSzPts val="1800"/>
              <a:buNone/>
              <a:defRPr sz="1800">
                <a:solidFill>
                  <a:schemeClr val="accent3"/>
                </a:solidFill>
              </a:defRPr>
            </a:lvl4pPr>
            <a:lvl5pPr lvl="4" algn="ctr" rtl="0">
              <a:lnSpc>
                <a:spcPct val="100000"/>
              </a:lnSpc>
              <a:spcBef>
                <a:spcPts val="1600"/>
              </a:spcBef>
              <a:spcAft>
                <a:spcPts val="0"/>
              </a:spcAft>
              <a:buClr>
                <a:schemeClr val="dk1"/>
              </a:buClr>
              <a:buSzPts val="1800"/>
              <a:buNone/>
              <a:defRPr sz="1800">
                <a:solidFill>
                  <a:schemeClr val="accent3"/>
                </a:solidFill>
              </a:defRPr>
            </a:lvl5pPr>
            <a:lvl6pPr lvl="5" algn="ctr" rtl="0">
              <a:lnSpc>
                <a:spcPct val="100000"/>
              </a:lnSpc>
              <a:spcBef>
                <a:spcPts val="1600"/>
              </a:spcBef>
              <a:spcAft>
                <a:spcPts val="0"/>
              </a:spcAft>
              <a:buClr>
                <a:schemeClr val="dk1"/>
              </a:buClr>
              <a:buSzPts val="1800"/>
              <a:buNone/>
              <a:defRPr sz="1800">
                <a:solidFill>
                  <a:schemeClr val="accent3"/>
                </a:solidFill>
              </a:defRPr>
            </a:lvl6pPr>
            <a:lvl7pPr lvl="6" algn="ctr" rtl="0">
              <a:lnSpc>
                <a:spcPct val="100000"/>
              </a:lnSpc>
              <a:spcBef>
                <a:spcPts val="1600"/>
              </a:spcBef>
              <a:spcAft>
                <a:spcPts val="0"/>
              </a:spcAft>
              <a:buClr>
                <a:schemeClr val="dk1"/>
              </a:buClr>
              <a:buSzPts val="1800"/>
              <a:buNone/>
              <a:defRPr sz="1800">
                <a:solidFill>
                  <a:schemeClr val="accent3"/>
                </a:solidFill>
              </a:defRPr>
            </a:lvl7pPr>
            <a:lvl8pPr lvl="7" algn="ctr" rtl="0">
              <a:lnSpc>
                <a:spcPct val="100000"/>
              </a:lnSpc>
              <a:spcBef>
                <a:spcPts val="1600"/>
              </a:spcBef>
              <a:spcAft>
                <a:spcPts val="0"/>
              </a:spcAft>
              <a:buClr>
                <a:schemeClr val="dk1"/>
              </a:buClr>
              <a:buSzPts val="1800"/>
              <a:buNone/>
              <a:defRPr sz="1800">
                <a:solidFill>
                  <a:schemeClr val="accent3"/>
                </a:solidFill>
              </a:defRPr>
            </a:lvl8pPr>
            <a:lvl9pPr lvl="8" algn="ctr" rtl="0">
              <a:lnSpc>
                <a:spcPct val="100000"/>
              </a:lnSpc>
              <a:spcBef>
                <a:spcPts val="1600"/>
              </a:spcBef>
              <a:spcAft>
                <a:spcPts val="0"/>
              </a:spcAft>
              <a:buClr>
                <a:schemeClr val="dk1"/>
              </a:buClr>
              <a:buSzPts val="1800"/>
              <a:buNone/>
              <a:defRPr sz="1800">
                <a:solidFill>
                  <a:schemeClr val="accent3"/>
                </a:solidFill>
              </a:defRPr>
            </a:lvl9pPr>
          </a:lstStyle>
          <a:p>
            <a:endParaRPr/>
          </a:p>
        </p:txBody>
      </p:sp>
      <p:sp>
        <p:nvSpPr>
          <p:cNvPr id="584" name="Google Shape;584;p72"/>
          <p:cNvSpPr txBox="1">
            <a:spLocks noGrp="1"/>
          </p:cNvSpPr>
          <p:nvPr>
            <p:ph type="ctrTitle"/>
          </p:nvPr>
        </p:nvSpPr>
        <p:spPr>
          <a:xfrm>
            <a:off x="3019425" y="1516875"/>
            <a:ext cx="3105300" cy="1435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3600"/>
              <a:buNone/>
              <a:defRPr sz="3600" b="1">
                <a:solidFill>
                  <a:schemeClr val="accent3"/>
                </a:solidFill>
              </a:defRPr>
            </a:lvl1pPr>
            <a:lvl2pPr lvl="1" algn="ctr" rtl="0">
              <a:lnSpc>
                <a:spcPct val="100000"/>
              </a:lnSpc>
              <a:spcBef>
                <a:spcPts val="0"/>
              </a:spcBef>
              <a:spcAft>
                <a:spcPts val="0"/>
              </a:spcAft>
              <a:buClr>
                <a:schemeClr val="dk1"/>
              </a:buClr>
              <a:buSzPts val="4000"/>
              <a:buNone/>
              <a:defRPr sz="4000" b="1">
                <a:solidFill>
                  <a:schemeClr val="accent3"/>
                </a:solidFill>
              </a:defRPr>
            </a:lvl2pPr>
            <a:lvl3pPr lvl="2" algn="ctr" rtl="0">
              <a:lnSpc>
                <a:spcPct val="100000"/>
              </a:lnSpc>
              <a:spcBef>
                <a:spcPts val="0"/>
              </a:spcBef>
              <a:spcAft>
                <a:spcPts val="0"/>
              </a:spcAft>
              <a:buClr>
                <a:schemeClr val="dk1"/>
              </a:buClr>
              <a:buSzPts val="4000"/>
              <a:buNone/>
              <a:defRPr sz="4000" b="1">
                <a:solidFill>
                  <a:schemeClr val="accent3"/>
                </a:solidFill>
              </a:defRPr>
            </a:lvl3pPr>
            <a:lvl4pPr lvl="3" algn="ctr" rtl="0">
              <a:lnSpc>
                <a:spcPct val="100000"/>
              </a:lnSpc>
              <a:spcBef>
                <a:spcPts val="0"/>
              </a:spcBef>
              <a:spcAft>
                <a:spcPts val="0"/>
              </a:spcAft>
              <a:buClr>
                <a:schemeClr val="dk1"/>
              </a:buClr>
              <a:buSzPts val="4000"/>
              <a:buNone/>
              <a:defRPr sz="4000" b="1">
                <a:solidFill>
                  <a:schemeClr val="accent3"/>
                </a:solidFill>
              </a:defRPr>
            </a:lvl4pPr>
            <a:lvl5pPr lvl="4" algn="ctr" rtl="0">
              <a:lnSpc>
                <a:spcPct val="100000"/>
              </a:lnSpc>
              <a:spcBef>
                <a:spcPts val="0"/>
              </a:spcBef>
              <a:spcAft>
                <a:spcPts val="0"/>
              </a:spcAft>
              <a:buClr>
                <a:schemeClr val="dk1"/>
              </a:buClr>
              <a:buSzPts val="4000"/>
              <a:buNone/>
              <a:defRPr sz="4000" b="1">
                <a:solidFill>
                  <a:schemeClr val="accent3"/>
                </a:solidFill>
              </a:defRPr>
            </a:lvl5pPr>
            <a:lvl6pPr lvl="5" algn="ctr" rtl="0">
              <a:lnSpc>
                <a:spcPct val="100000"/>
              </a:lnSpc>
              <a:spcBef>
                <a:spcPts val="0"/>
              </a:spcBef>
              <a:spcAft>
                <a:spcPts val="0"/>
              </a:spcAft>
              <a:buClr>
                <a:schemeClr val="dk1"/>
              </a:buClr>
              <a:buSzPts val="4000"/>
              <a:buNone/>
              <a:defRPr sz="4000" b="1">
                <a:solidFill>
                  <a:schemeClr val="accent3"/>
                </a:solidFill>
              </a:defRPr>
            </a:lvl6pPr>
            <a:lvl7pPr lvl="6" algn="ctr" rtl="0">
              <a:lnSpc>
                <a:spcPct val="100000"/>
              </a:lnSpc>
              <a:spcBef>
                <a:spcPts val="0"/>
              </a:spcBef>
              <a:spcAft>
                <a:spcPts val="0"/>
              </a:spcAft>
              <a:buClr>
                <a:schemeClr val="dk1"/>
              </a:buClr>
              <a:buSzPts val="4000"/>
              <a:buNone/>
              <a:defRPr sz="4000" b="1">
                <a:solidFill>
                  <a:schemeClr val="accent3"/>
                </a:solidFill>
              </a:defRPr>
            </a:lvl7pPr>
            <a:lvl8pPr lvl="7" algn="ctr" rtl="0">
              <a:lnSpc>
                <a:spcPct val="100000"/>
              </a:lnSpc>
              <a:spcBef>
                <a:spcPts val="0"/>
              </a:spcBef>
              <a:spcAft>
                <a:spcPts val="0"/>
              </a:spcAft>
              <a:buClr>
                <a:schemeClr val="dk1"/>
              </a:buClr>
              <a:buSzPts val="4000"/>
              <a:buNone/>
              <a:defRPr sz="4000" b="1">
                <a:solidFill>
                  <a:schemeClr val="accent3"/>
                </a:solidFill>
              </a:defRPr>
            </a:lvl8pPr>
            <a:lvl9pPr lvl="8" algn="ctr" rtl="0">
              <a:lnSpc>
                <a:spcPct val="100000"/>
              </a:lnSpc>
              <a:spcBef>
                <a:spcPts val="0"/>
              </a:spcBef>
              <a:spcAft>
                <a:spcPts val="0"/>
              </a:spcAft>
              <a:buClr>
                <a:schemeClr val="dk1"/>
              </a:buClr>
              <a:buSzPts val="4000"/>
              <a:buNone/>
              <a:defRPr sz="4000" b="1">
                <a:solidFill>
                  <a:schemeClr val="accent3"/>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1">
  <p:cSld name="Custom layout 11">
    <p:bg>
      <p:bgPr>
        <a:solidFill>
          <a:srgbClr val="FFFFFF"/>
        </a:solidFill>
        <a:effectLst/>
      </p:bgPr>
    </p:bg>
    <p:spTree>
      <p:nvGrpSpPr>
        <p:cNvPr id="1" name="Shape 371"/>
        <p:cNvGrpSpPr/>
        <p:nvPr/>
      </p:nvGrpSpPr>
      <p:grpSpPr>
        <a:xfrm>
          <a:off x="0" y="0"/>
          <a:ext cx="0" cy="0"/>
          <a:chOff x="0" y="0"/>
          <a:chExt cx="0" cy="0"/>
        </a:xfrm>
      </p:grpSpPr>
      <p:sp>
        <p:nvSpPr>
          <p:cNvPr id="372" name="Google Shape;372;p34"/>
          <p:cNvSpPr/>
          <p:nvPr/>
        </p:nvSpPr>
        <p:spPr>
          <a:xfrm>
            <a:off x="0" y="0"/>
            <a:ext cx="9144000" cy="5143500"/>
          </a:xfrm>
          <a:prstGeom prst="rect">
            <a:avLst/>
          </a:prstGeom>
          <a:solidFill>
            <a:srgbClr val="42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3" name="Google Shape;373;p34"/>
          <p:cNvCxnSpPr/>
          <p:nvPr/>
        </p:nvCxnSpPr>
        <p:spPr>
          <a:xfrm>
            <a:off x="311700" y="312013"/>
            <a:ext cx="670500" cy="670200"/>
          </a:xfrm>
          <a:prstGeom prst="straightConnector1">
            <a:avLst/>
          </a:prstGeom>
          <a:noFill/>
          <a:ln w="9525" cap="flat" cmpd="sng">
            <a:solidFill>
              <a:srgbClr val="F6F2D2"/>
            </a:solidFill>
            <a:prstDash val="solid"/>
            <a:round/>
            <a:headEnd type="none" w="sm" len="sm"/>
            <a:tailEnd type="none" w="sm" len="sm"/>
          </a:ln>
        </p:spPr>
      </p:cxnSp>
      <p:sp>
        <p:nvSpPr>
          <p:cNvPr id="374" name="Google Shape;374;p34"/>
          <p:cNvSpPr txBox="1">
            <a:spLocks noGrp="1"/>
          </p:cNvSpPr>
          <p:nvPr>
            <p:ph type="title"/>
          </p:nvPr>
        </p:nvSpPr>
        <p:spPr>
          <a:xfrm>
            <a:off x="311700" y="1153900"/>
            <a:ext cx="2655000" cy="858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None/>
              <a:defRPr sz="2400">
                <a:solidFill>
                  <a:srgbClr val="FFFFFF"/>
                </a:solidFill>
              </a:defRPr>
            </a:lvl1pPr>
            <a:lvl2pPr lvl="1" algn="l" rtl="0">
              <a:lnSpc>
                <a:spcPct val="100000"/>
              </a:lnSpc>
              <a:spcBef>
                <a:spcPts val="0"/>
              </a:spcBef>
              <a:spcAft>
                <a:spcPts val="0"/>
              </a:spcAft>
              <a:buNone/>
              <a:defRPr sz="2400">
                <a:solidFill>
                  <a:srgbClr val="FFFFFF"/>
                </a:solidFill>
              </a:defRPr>
            </a:lvl2pPr>
            <a:lvl3pPr lvl="2" algn="l" rtl="0">
              <a:lnSpc>
                <a:spcPct val="100000"/>
              </a:lnSpc>
              <a:spcBef>
                <a:spcPts val="0"/>
              </a:spcBef>
              <a:spcAft>
                <a:spcPts val="0"/>
              </a:spcAft>
              <a:buNone/>
              <a:defRPr sz="2400">
                <a:solidFill>
                  <a:srgbClr val="FFFFFF"/>
                </a:solidFill>
              </a:defRPr>
            </a:lvl3pPr>
            <a:lvl4pPr lvl="3" algn="l" rtl="0">
              <a:lnSpc>
                <a:spcPct val="100000"/>
              </a:lnSpc>
              <a:spcBef>
                <a:spcPts val="0"/>
              </a:spcBef>
              <a:spcAft>
                <a:spcPts val="0"/>
              </a:spcAft>
              <a:buNone/>
              <a:defRPr sz="2400">
                <a:solidFill>
                  <a:srgbClr val="FFFFFF"/>
                </a:solidFill>
              </a:defRPr>
            </a:lvl4pPr>
            <a:lvl5pPr lvl="4" algn="l" rtl="0">
              <a:lnSpc>
                <a:spcPct val="100000"/>
              </a:lnSpc>
              <a:spcBef>
                <a:spcPts val="0"/>
              </a:spcBef>
              <a:spcAft>
                <a:spcPts val="0"/>
              </a:spcAft>
              <a:buNone/>
              <a:defRPr sz="2400">
                <a:solidFill>
                  <a:srgbClr val="FFFFFF"/>
                </a:solidFill>
              </a:defRPr>
            </a:lvl5pPr>
            <a:lvl6pPr lvl="5" algn="l" rtl="0">
              <a:lnSpc>
                <a:spcPct val="100000"/>
              </a:lnSpc>
              <a:spcBef>
                <a:spcPts val="0"/>
              </a:spcBef>
              <a:spcAft>
                <a:spcPts val="0"/>
              </a:spcAft>
              <a:buNone/>
              <a:defRPr sz="2400">
                <a:solidFill>
                  <a:srgbClr val="FFFFFF"/>
                </a:solidFill>
              </a:defRPr>
            </a:lvl6pPr>
            <a:lvl7pPr lvl="6" algn="l" rtl="0">
              <a:lnSpc>
                <a:spcPct val="100000"/>
              </a:lnSpc>
              <a:spcBef>
                <a:spcPts val="0"/>
              </a:spcBef>
              <a:spcAft>
                <a:spcPts val="0"/>
              </a:spcAft>
              <a:buNone/>
              <a:defRPr sz="2400">
                <a:solidFill>
                  <a:srgbClr val="FFFFFF"/>
                </a:solidFill>
              </a:defRPr>
            </a:lvl7pPr>
            <a:lvl8pPr lvl="7" algn="l" rtl="0">
              <a:lnSpc>
                <a:spcPct val="100000"/>
              </a:lnSpc>
              <a:spcBef>
                <a:spcPts val="0"/>
              </a:spcBef>
              <a:spcAft>
                <a:spcPts val="0"/>
              </a:spcAft>
              <a:buNone/>
              <a:defRPr sz="2400">
                <a:solidFill>
                  <a:srgbClr val="FFFFFF"/>
                </a:solidFill>
              </a:defRPr>
            </a:lvl8pPr>
            <a:lvl9pPr lvl="8" algn="l" rtl="0">
              <a:lnSpc>
                <a:spcPct val="100000"/>
              </a:lnSpc>
              <a:spcBef>
                <a:spcPts val="0"/>
              </a:spcBef>
              <a:spcAft>
                <a:spcPts val="0"/>
              </a:spcAft>
              <a:buNone/>
              <a:defRPr sz="2400">
                <a:solidFill>
                  <a:srgbClr val="FFFFFF"/>
                </a:solidFill>
              </a:defRPr>
            </a:lvl9pPr>
          </a:lstStyle>
          <a:p>
            <a:endParaRPr/>
          </a:p>
        </p:txBody>
      </p:sp>
      <p:sp>
        <p:nvSpPr>
          <p:cNvPr id="375" name="Google Shape;375;p34"/>
          <p:cNvSpPr txBox="1">
            <a:spLocks noGrp="1"/>
          </p:cNvSpPr>
          <p:nvPr>
            <p:ph type="body" idx="1"/>
          </p:nvPr>
        </p:nvSpPr>
        <p:spPr>
          <a:xfrm>
            <a:off x="311700" y="2022050"/>
            <a:ext cx="2655000" cy="2928300"/>
          </a:xfrm>
          <a:prstGeom prst="rect">
            <a:avLst/>
          </a:prstGeom>
          <a:noFill/>
          <a:ln>
            <a:noFill/>
          </a:ln>
        </p:spPr>
        <p:txBody>
          <a:bodyPr spcFirstLastPara="1" wrap="square" lIns="91425" tIns="91425" rIns="91425" bIns="91425" anchor="t" anchorCtr="0">
            <a:noAutofit/>
          </a:bodyPr>
          <a:lstStyle>
            <a:lvl1pPr marL="457200" lvl="0" indent="-292100" algn="l" rtl="0">
              <a:lnSpc>
                <a:spcPct val="115000"/>
              </a:lnSpc>
              <a:spcBef>
                <a:spcPts val="0"/>
              </a:spcBef>
              <a:spcAft>
                <a:spcPts val="0"/>
              </a:spcAft>
              <a:buClr>
                <a:srgbClr val="F6F2D2"/>
              </a:buClr>
              <a:buSzPts val="1000"/>
              <a:buChar char="●"/>
              <a:defRPr sz="1000">
                <a:solidFill>
                  <a:srgbClr val="F6F2D2"/>
                </a:solidFill>
              </a:defRPr>
            </a:lvl1pPr>
            <a:lvl2pPr marL="914400" lvl="1" indent="-292100" algn="l" rtl="0">
              <a:lnSpc>
                <a:spcPct val="115000"/>
              </a:lnSpc>
              <a:spcBef>
                <a:spcPts val="1600"/>
              </a:spcBef>
              <a:spcAft>
                <a:spcPts val="0"/>
              </a:spcAft>
              <a:buClr>
                <a:srgbClr val="F6F2D2"/>
              </a:buClr>
              <a:buSzPts val="1000"/>
              <a:buChar char="○"/>
              <a:defRPr sz="1000">
                <a:solidFill>
                  <a:srgbClr val="F6F2D2"/>
                </a:solidFill>
              </a:defRPr>
            </a:lvl2pPr>
            <a:lvl3pPr marL="1371600" lvl="2" indent="-292100" algn="l" rtl="0">
              <a:lnSpc>
                <a:spcPct val="115000"/>
              </a:lnSpc>
              <a:spcBef>
                <a:spcPts val="1600"/>
              </a:spcBef>
              <a:spcAft>
                <a:spcPts val="0"/>
              </a:spcAft>
              <a:buClr>
                <a:srgbClr val="F6F2D2"/>
              </a:buClr>
              <a:buSzPts val="1000"/>
              <a:buChar char="■"/>
              <a:defRPr sz="1000">
                <a:solidFill>
                  <a:srgbClr val="F6F2D2"/>
                </a:solidFill>
              </a:defRPr>
            </a:lvl3pPr>
            <a:lvl4pPr marL="1828800" lvl="3" indent="-292100" algn="l" rtl="0">
              <a:lnSpc>
                <a:spcPct val="115000"/>
              </a:lnSpc>
              <a:spcBef>
                <a:spcPts val="1600"/>
              </a:spcBef>
              <a:spcAft>
                <a:spcPts val="0"/>
              </a:spcAft>
              <a:buClr>
                <a:srgbClr val="F6F2D2"/>
              </a:buClr>
              <a:buSzPts val="1000"/>
              <a:buChar char="●"/>
              <a:defRPr sz="1000">
                <a:solidFill>
                  <a:srgbClr val="F6F2D2"/>
                </a:solidFill>
              </a:defRPr>
            </a:lvl4pPr>
            <a:lvl5pPr marL="2286000" lvl="4" indent="-292100" algn="l" rtl="0">
              <a:lnSpc>
                <a:spcPct val="115000"/>
              </a:lnSpc>
              <a:spcBef>
                <a:spcPts val="1600"/>
              </a:spcBef>
              <a:spcAft>
                <a:spcPts val="0"/>
              </a:spcAft>
              <a:buClr>
                <a:srgbClr val="F6F2D2"/>
              </a:buClr>
              <a:buSzPts val="1000"/>
              <a:buChar char="○"/>
              <a:defRPr sz="1000">
                <a:solidFill>
                  <a:srgbClr val="F6F2D2"/>
                </a:solidFill>
              </a:defRPr>
            </a:lvl5pPr>
            <a:lvl6pPr marL="2743200" lvl="5" indent="-292100" algn="l" rtl="0">
              <a:lnSpc>
                <a:spcPct val="115000"/>
              </a:lnSpc>
              <a:spcBef>
                <a:spcPts val="1600"/>
              </a:spcBef>
              <a:spcAft>
                <a:spcPts val="0"/>
              </a:spcAft>
              <a:buClr>
                <a:srgbClr val="F6F2D2"/>
              </a:buClr>
              <a:buSzPts val="1000"/>
              <a:buChar char="■"/>
              <a:defRPr sz="1000">
                <a:solidFill>
                  <a:srgbClr val="F6F2D2"/>
                </a:solidFill>
              </a:defRPr>
            </a:lvl6pPr>
            <a:lvl7pPr marL="3200400" lvl="6" indent="-292100" algn="l" rtl="0">
              <a:lnSpc>
                <a:spcPct val="115000"/>
              </a:lnSpc>
              <a:spcBef>
                <a:spcPts val="1600"/>
              </a:spcBef>
              <a:spcAft>
                <a:spcPts val="0"/>
              </a:spcAft>
              <a:buClr>
                <a:srgbClr val="F6F2D2"/>
              </a:buClr>
              <a:buSzPts val="1000"/>
              <a:buChar char="●"/>
              <a:defRPr sz="1000">
                <a:solidFill>
                  <a:srgbClr val="F6F2D2"/>
                </a:solidFill>
              </a:defRPr>
            </a:lvl7pPr>
            <a:lvl8pPr marL="3657600" lvl="7" indent="-292100" algn="l" rtl="0">
              <a:lnSpc>
                <a:spcPct val="115000"/>
              </a:lnSpc>
              <a:spcBef>
                <a:spcPts val="1600"/>
              </a:spcBef>
              <a:spcAft>
                <a:spcPts val="0"/>
              </a:spcAft>
              <a:buClr>
                <a:srgbClr val="F6F2D2"/>
              </a:buClr>
              <a:buSzPts val="1000"/>
              <a:buChar char="○"/>
              <a:defRPr sz="1000">
                <a:solidFill>
                  <a:srgbClr val="F6F2D2"/>
                </a:solidFill>
              </a:defRPr>
            </a:lvl8pPr>
            <a:lvl9pPr marL="4114800" lvl="8" indent="-292100" algn="l" rtl="0">
              <a:lnSpc>
                <a:spcPct val="115000"/>
              </a:lnSpc>
              <a:spcBef>
                <a:spcPts val="1600"/>
              </a:spcBef>
              <a:spcAft>
                <a:spcPts val="1600"/>
              </a:spcAft>
              <a:buClr>
                <a:srgbClr val="F6F2D2"/>
              </a:buClr>
              <a:buSzPts val="1000"/>
              <a:buChar char="■"/>
              <a:defRPr sz="1000">
                <a:solidFill>
                  <a:srgbClr val="F6F2D2"/>
                </a:solidFill>
              </a:defRPr>
            </a:lvl9pPr>
          </a:lstStyle>
          <a:p>
            <a:endParaRPr/>
          </a:p>
        </p:txBody>
      </p:sp>
      <p:sp>
        <p:nvSpPr>
          <p:cNvPr id="376" name="Google Shape;376;p3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9956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5846A2-3892-4BAE-8DE6-1F377CAE0450}"/>
              </a:ext>
            </a:extLst>
          </p:cNvPr>
          <p:cNvSpPr/>
          <p:nvPr userDrawn="1"/>
        </p:nvSpPr>
        <p:spPr>
          <a:xfrm>
            <a:off x="8138626" y="0"/>
            <a:ext cx="100537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306745" y="240507"/>
            <a:ext cx="7265048" cy="994172"/>
          </a:xfrm>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6745" y="4779218"/>
            <a:ext cx="7684925" cy="273844"/>
          </a:xfrm>
        </p:spPr>
        <p:txBody>
          <a:bodyPr/>
          <a:lstStyle/>
          <a:p>
            <a:endParaRPr lang="en-US" dirty="0"/>
          </a:p>
        </p:txBody>
      </p:sp>
      <p:sp>
        <p:nvSpPr>
          <p:cNvPr id="6" name="Slide Number Placeholder 5"/>
          <p:cNvSpPr>
            <a:spLocks noGrp="1"/>
          </p:cNvSpPr>
          <p:nvPr>
            <p:ph type="sldNum" sz="quarter" idx="12"/>
          </p:nvPr>
        </p:nvSpPr>
        <p:spPr>
          <a:ln w="25400">
            <a:noFill/>
          </a:ln>
        </p:spPr>
        <p:txBody>
          <a:bodyPr/>
          <a:lstStyle/>
          <a:p>
            <a:fld id="{72F3FC66-924A-453A-AF8E-B11586EA51F1}" type="slidenum">
              <a:rPr lang="en-US" smtClean="0"/>
              <a:t>‹#›</a:t>
            </a:fld>
            <a:endParaRPr lang="en-US"/>
          </a:p>
        </p:txBody>
      </p:sp>
      <p:sp>
        <p:nvSpPr>
          <p:cNvPr id="11" name="Oval 10">
            <a:extLst>
              <a:ext uri="{FF2B5EF4-FFF2-40B4-BE49-F238E27FC236}">
                <a16:creationId xmlns:a16="http://schemas.microsoft.com/office/drawing/2014/main" id="{FB1E2C29-9D63-4D59-9E9D-A111785482FC}"/>
              </a:ext>
            </a:extLst>
          </p:cNvPr>
          <p:cNvSpPr/>
          <p:nvPr userDrawn="1"/>
        </p:nvSpPr>
        <p:spPr>
          <a:xfrm>
            <a:off x="7570445" y="154662"/>
            <a:ext cx="1165860" cy="1165860"/>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6423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E54E-03A3-412A-862C-17E7DC432A1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A4175A-1034-443F-BC17-D4495D55D95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6265C94-3B34-4649-9D76-A6063CCAE35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4EBAE5-4252-49CB-9668-4E1E0AEB4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EDC9F-64DF-403C-8096-955E27552061}"/>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3336927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6F2B-9DBC-4F0B-905F-95D0E6103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8E833-C8A7-41C5-B961-3BDE8C0379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89971-1BC0-428A-82F1-C5519B4A3A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B5679C4-CD5F-4574-B99F-6D57C02FC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68159-71B4-41EF-840A-D71E8ADC76BF}"/>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2479866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858F7-D420-45CF-BDBF-2F442BFEFD4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7F6765-99B2-4261-A5A2-0BEAEA74875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A64C12-B29D-4721-8605-ABCAF74DF7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9A0BA8-8525-4514-AADF-10D4B5608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AC6BC-AB95-421F-8B61-BE45B4077A91}"/>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1489477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B1B7-78B8-4F33-961B-E55DEA5DD5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E4DBD-C463-4DF1-87CF-FF91A7C1E85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1E020D-6861-47E4-85AE-6A5D578F42A0}"/>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4DF5D2-BA5F-4EB8-80E0-D08687E0D23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0226B97-DC05-4812-84D1-94D74D6A9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D6C6E-B2F7-41A2-904B-7A5C326B9770}"/>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3973117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7A79-9A78-49EC-9CB7-90A1A9156CB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76C05F-0716-46BE-BF21-C6E45D4CE62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3D6FC63-19AC-48A3-AC79-7DDF3F9E00D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2A7627-6702-4DDE-9405-65FFC0430D2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682D273-3A76-4208-8F05-EDB84889D74F}"/>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7860EB-7520-4624-BA9E-0ED008CE990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69C5AC7-C929-440A-A67B-A266DF9CD0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A7C97C-D1F1-43FA-B758-16A3713911FA}"/>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2312030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9FF0-B6FF-46FC-8D9B-8C47DD50B8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ACAFC2-745A-4896-BC67-EE9FB57C545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99DF24-C8B6-4AE9-89A2-9D61562463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6A5890-A67A-4591-9811-5CDD16BB6733}"/>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1510757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C53AF-FD1D-4EAD-A72E-CE78B606219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9798D2A-FF8A-481C-BF75-8717D33AA0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3A1AD2-B5CC-486F-ACE5-CDAADFCF988D}"/>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3261947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605C-FAC4-4A98-A3BE-49539DA129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93A70F2-4469-425E-9C75-ED28396D158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50CFCD-BF56-4261-AC7B-1CCFD2482D8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D98CFDB-2F77-4292-84B1-AD468B7C47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489B1B3-87E9-4FD9-90A4-B1807CD2D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F776C-7A65-4A28-9F17-D342480F73BF}"/>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848813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4715-7410-4164-BD2A-A4C02638F56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5C994C-AE2B-453C-9390-BE60161EC87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58F5044-D30C-4E40-940D-E228A988B58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ADF3CC-B188-4183-8A2D-4689DFF3181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25019F3-067D-4289-A388-0A1C8EC6F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2BE8A8-E067-4EE9-AC5E-532C6A413AB6}"/>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345682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4E32-F6E2-4B05-9F68-39794FD9F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384A-AB4E-4EE1-968C-D573101C20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2BBB-9A0E-46AA-B01F-A07A1EAEF3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17FBBB-2142-4CB9-8345-95958CA29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FFB98-BF50-4FB4-A6F3-9343D20B83F9}"/>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259694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9A4677-B1E7-41A3-90FF-7ED68AAF460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5CA529-205A-4EE9-9D9E-F81EB1A43161}"/>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5EB4C-955E-49FA-AC84-66F0C41BB69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2D75C69-4842-46DC-9EFE-A4F621D95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ACE0-204F-4139-8CD9-B23B7AFE5E7D}"/>
              </a:ext>
            </a:extLst>
          </p:cNvPr>
          <p:cNvSpPr>
            <a:spLocks noGrp="1"/>
          </p:cNvSpPr>
          <p:nvPr>
            <p:ph type="sldNum" sz="quarter" idx="12"/>
          </p:nvPr>
        </p:nvSpPr>
        <p:spPr/>
        <p:txBody>
          <a:bodyPr/>
          <a:lstStyle/>
          <a:p>
            <a:fld id="{8900D6EB-9C1F-4F74-AA27-06F9B5745E59}" type="slidenum">
              <a:rPr lang="en-US" smtClean="0"/>
              <a:t>‹#›</a:t>
            </a:fld>
            <a:endParaRPr lang="en-US"/>
          </a:p>
        </p:txBody>
      </p:sp>
    </p:spTree>
    <p:extLst>
      <p:ext uri="{BB962C8B-B14F-4D97-AF65-F5344CB8AC3E}">
        <p14:creationId xmlns:p14="http://schemas.microsoft.com/office/powerpoint/2010/main" val="314200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CEAA-428B-E84C-B8DC-4E161B8069A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76FFA7-A2A0-CD46-93FC-8D320CACC19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D1A45EE-AB2F-2648-81B1-26540A7916D5}"/>
              </a:ext>
            </a:extLst>
          </p:cNvPr>
          <p:cNvSpPr>
            <a:spLocks noGrp="1"/>
          </p:cNvSpPr>
          <p:nvPr>
            <p:ph type="dt" sz="half" idx="10"/>
          </p:nvPr>
        </p:nvSpPr>
        <p:spPr/>
        <p:txBody>
          <a:bodyPr/>
          <a:lstStyle/>
          <a:p>
            <a:fld id="{821BD94D-C809-2D4D-A856-ADB099E1EDF2}" type="datetimeFigureOut">
              <a:t>12/1/2022</a:t>
            </a:fld>
            <a:endParaRPr lang="en-US"/>
          </a:p>
        </p:txBody>
      </p:sp>
      <p:sp>
        <p:nvSpPr>
          <p:cNvPr id="5" name="Footer Placeholder 4">
            <a:extLst>
              <a:ext uri="{FF2B5EF4-FFF2-40B4-BE49-F238E27FC236}">
                <a16:creationId xmlns:a16="http://schemas.microsoft.com/office/drawing/2014/main" id="{638E8B0C-88AE-6348-8F3A-09373CB39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940CA-7CFA-A84F-9F63-53EF1C34C988}"/>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845255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769A-8732-B247-AAF0-EF106486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BDF66C-6E8E-7141-A6BA-38AC11F69E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A22C1-7359-C34A-994C-E9E3CADC8228}"/>
              </a:ext>
            </a:extLst>
          </p:cNvPr>
          <p:cNvSpPr>
            <a:spLocks noGrp="1"/>
          </p:cNvSpPr>
          <p:nvPr>
            <p:ph type="dt" sz="half" idx="10"/>
          </p:nvPr>
        </p:nvSpPr>
        <p:spPr/>
        <p:txBody>
          <a:bodyPr/>
          <a:lstStyle/>
          <a:p>
            <a:fld id="{821BD94D-C809-2D4D-A856-ADB099E1EDF2}" type="datetimeFigureOut">
              <a:t>12/1/2022</a:t>
            </a:fld>
            <a:endParaRPr lang="en-US"/>
          </a:p>
        </p:txBody>
      </p:sp>
      <p:sp>
        <p:nvSpPr>
          <p:cNvPr id="5" name="Footer Placeholder 4">
            <a:extLst>
              <a:ext uri="{FF2B5EF4-FFF2-40B4-BE49-F238E27FC236}">
                <a16:creationId xmlns:a16="http://schemas.microsoft.com/office/drawing/2014/main" id="{FC7F9DED-AEAD-2044-AC5E-C65323EBE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7DE7D-9FBC-ED45-8441-F46CEB3B92DB}"/>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33478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7324-C4EF-BF42-B541-6D642977375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52ED75F-E57B-3F40-884D-E64128C86BA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CE14E-34A7-8243-8885-3FFA4366A036}"/>
              </a:ext>
            </a:extLst>
          </p:cNvPr>
          <p:cNvSpPr>
            <a:spLocks noGrp="1"/>
          </p:cNvSpPr>
          <p:nvPr>
            <p:ph type="dt" sz="half" idx="10"/>
          </p:nvPr>
        </p:nvSpPr>
        <p:spPr/>
        <p:txBody>
          <a:bodyPr/>
          <a:lstStyle/>
          <a:p>
            <a:fld id="{821BD94D-C809-2D4D-A856-ADB099E1EDF2}" type="datetimeFigureOut">
              <a:t>12/1/2022</a:t>
            </a:fld>
            <a:endParaRPr lang="en-US"/>
          </a:p>
        </p:txBody>
      </p:sp>
      <p:sp>
        <p:nvSpPr>
          <p:cNvPr id="5" name="Footer Placeholder 4">
            <a:extLst>
              <a:ext uri="{FF2B5EF4-FFF2-40B4-BE49-F238E27FC236}">
                <a16:creationId xmlns:a16="http://schemas.microsoft.com/office/drawing/2014/main" id="{50DB81E1-7E5D-F742-9C65-48BB5BFF3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021D2-38FE-5147-AE90-4BF49880652D}"/>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872171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A597-4F9B-564D-B7F6-4F6103932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5680D8-F597-4B49-9498-88E6DC7F5B6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536E31-8C37-914E-9954-9F707B19346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1B6ADB-ABB8-264F-A71A-3D3EE8BABEA5}"/>
              </a:ext>
            </a:extLst>
          </p:cNvPr>
          <p:cNvSpPr>
            <a:spLocks noGrp="1"/>
          </p:cNvSpPr>
          <p:nvPr>
            <p:ph type="dt" sz="half" idx="10"/>
          </p:nvPr>
        </p:nvSpPr>
        <p:spPr/>
        <p:txBody>
          <a:bodyPr/>
          <a:lstStyle/>
          <a:p>
            <a:fld id="{821BD94D-C809-2D4D-A856-ADB099E1EDF2}" type="datetimeFigureOut">
              <a:t>12/1/2022</a:t>
            </a:fld>
            <a:endParaRPr lang="en-US"/>
          </a:p>
        </p:txBody>
      </p:sp>
      <p:sp>
        <p:nvSpPr>
          <p:cNvPr id="6" name="Footer Placeholder 5">
            <a:extLst>
              <a:ext uri="{FF2B5EF4-FFF2-40B4-BE49-F238E27FC236}">
                <a16:creationId xmlns:a16="http://schemas.microsoft.com/office/drawing/2014/main" id="{D398DB88-9B4E-564F-95EE-84E52FE43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88565-B61E-714D-8B5B-763CF487AA86}"/>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3235125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017D-B2AC-6047-990A-51267D97748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D045D-2E02-2D49-923C-944101BB734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BFD457-A76F-1647-A821-EAE0900793A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8124A-780A-CE4B-A318-B58C08A7C18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44AE4E-D210-0D41-A45A-1B0AF83FB9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4A1A84-249A-CB47-AEBB-F26212D845D0}"/>
              </a:ext>
            </a:extLst>
          </p:cNvPr>
          <p:cNvSpPr>
            <a:spLocks noGrp="1"/>
          </p:cNvSpPr>
          <p:nvPr>
            <p:ph type="dt" sz="half" idx="10"/>
          </p:nvPr>
        </p:nvSpPr>
        <p:spPr/>
        <p:txBody>
          <a:bodyPr/>
          <a:lstStyle/>
          <a:p>
            <a:fld id="{821BD94D-C809-2D4D-A856-ADB099E1EDF2}" type="datetimeFigureOut">
              <a:t>12/1/2022</a:t>
            </a:fld>
            <a:endParaRPr lang="en-US"/>
          </a:p>
        </p:txBody>
      </p:sp>
      <p:sp>
        <p:nvSpPr>
          <p:cNvPr id="8" name="Footer Placeholder 7">
            <a:extLst>
              <a:ext uri="{FF2B5EF4-FFF2-40B4-BE49-F238E27FC236}">
                <a16:creationId xmlns:a16="http://schemas.microsoft.com/office/drawing/2014/main" id="{BD3A3F4F-C82D-3843-8510-69A4EC471C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DE1D4E-59AE-DD40-B7E1-998DEA23A693}"/>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2564654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BEED-AF15-5949-9833-58C55A5E79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D6C42D-8BCC-1948-970E-0CE916E79552}"/>
              </a:ext>
            </a:extLst>
          </p:cNvPr>
          <p:cNvSpPr>
            <a:spLocks noGrp="1"/>
          </p:cNvSpPr>
          <p:nvPr>
            <p:ph type="dt" sz="half" idx="10"/>
          </p:nvPr>
        </p:nvSpPr>
        <p:spPr/>
        <p:txBody>
          <a:bodyPr/>
          <a:lstStyle/>
          <a:p>
            <a:fld id="{821BD94D-C809-2D4D-A856-ADB099E1EDF2}" type="datetimeFigureOut">
              <a:t>12/1/2022</a:t>
            </a:fld>
            <a:endParaRPr lang="en-US"/>
          </a:p>
        </p:txBody>
      </p:sp>
      <p:sp>
        <p:nvSpPr>
          <p:cNvPr id="4" name="Footer Placeholder 3">
            <a:extLst>
              <a:ext uri="{FF2B5EF4-FFF2-40B4-BE49-F238E27FC236}">
                <a16:creationId xmlns:a16="http://schemas.microsoft.com/office/drawing/2014/main" id="{93A14585-2607-2347-8ADC-3728F7A8E1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962306-15FA-6C44-8C7E-91C66C6945B5}"/>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3725198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10C3B-F9C8-7E4B-9771-679198B5216F}"/>
              </a:ext>
            </a:extLst>
          </p:cNvPr>
          <p:cNvSpPr>
            <a:spLocks noGrp="1"/>
          </p:cNvSpPr>
          <p:nvPr>
            <p:ph type="dt" sz="half" idx="10"/>
          </p:nvPr>
        </p:nvSpPr>
        <p:spPr/>
        <p:txBody>
          <a:bodyPr/>
          <a:lstStyle/>
          <a:p>
            <a:fld id="{821BD94D-C809-2D4D-A856-ADB099E1EDF2}" type="datetimeFigureOut">
              <a:t>12/1/2022</a:t>
            </a:fld>
            <a:endParaRPr lang="en-US"/>
          </a:p>
        </p:txBody>
      </p:sp>
      <p:sp>
        <p:nvSpPr>
          <p:cNvPr id="3" name="Footer Placeholder 2">
            <a:extLst>
              <a:ext uri="{FF2B5EF4-FFF2-40B4-BE49-F238E27FC236}">
                <a16:creationId xmlns:a16="http://schemas.microsoft.com/office/drawing/2014/main" id="{8017D926-F055-8645-B1F4-E3DDFB13B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685B18-BE54-A443-AFE6-E229D4935DEB}"/>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301038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E4FF-78D0-5546-83E5-2E8722CE3B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64D674E-BC94-5645-8111-4BBAA8262BE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8E95DA-63B5-564E-8DB5-27E0B26AAC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D2448F-0193-1D49-AE87-F17BC91A6CCE}"/>
              </a:ext>
            </a:extLst>
          </p:cNvPr>
          <p:cNvSpPr>
            <a:spLocks noGrp="1"/>
          </p:cNvSpPr>
          <p:nvPr>
            <p:ph type="dt" sz="half" idx="10"/>
          </p:nvPr>
        </p:nvSpPr>
        <p:spPr/>
        <p:txBody>
          <a:bodyPr/>
          <a:lstStyle/>
          <a:p>
            <a:fld id="{821BD94D-C809-2D4D-A856-ADB099E1EDF2}" type="datetimeFigureOut">
              <a:t>12/1/2022</a:t>
            </a:fld>
            <a:endParaRPr lang="en-US"/>
          </a:p>
        </p:txBody>
      </p:sp>
      <p:sp>
        <p:nvSpPr>
          <p:cNvPr id="6" name="Footer Placeholder 5">
            <a:extLst>
              <a:ext uri="{FF2B5EF4-FFF2-40B4-BE49-F238E27FC236}">
                <a16:creationId xmlns:a16="http://schemas.microsoft.com/office/drawing/2014/main" id="{1D742F90-62E8-444F-9D68-F945E49E4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F788F-61FE-A44C-97D9-372639C97207}"/>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3865556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891D-D5FD-8045-A63D-64D335F85F5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CB746F-3A62-4D4C-BB72-21FB43F6AB2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4EE00B-9245-0B45-BD78-D8CDB1F4DF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8027F8-1B90-2B4D-BF2F-EEEA54CE1075}"/>
              </a:ext>
            </a:extLst>
          </p:cNvPr>
          <p:cNvSpPr>
            <a:spLocks noGrp="1"/>
          </p:cNvSpPr>
          <p:nvPr>
            <p:ph type="dt" sz="half" idx="10"/>
          </p:nvPr>
        </p:nvSpPr>
        <p:spPr/>
        <p:txBody>
          <a:bodyPr/>
          <a:lstStyle/>
          <a:p>
            <a:fld id="{821BD94D-C809-2D4D-A856-ADB099E1EDF2}" type="datetimeFigureOut">
              <a:t>12/1/2022</a:t>
            </a:fld>
            <a:endParaRPr lang="en-US"/>
          </a:p>
        </p:txBody>
      </p:sp>
      <p:sp>
        <p:nvSpPr>
          <p:cNvPr id="6" name="Footer Placeholder 5">
            <a:extLst>
              <a:ext uri="{FF2B5EF4-FFF2-40B4-BE49-F238E27FC236}">
                <a16:creationId xmlns:a16="http://schemas.microsoft.com/office/drawing/2014/main" id="{8990BE42-9F9D-C44A-AF89-D3EFACAA54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B1936-976A-B349-B0C1-6DE248244DC9}"/>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33291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E94-DE4D-9C48-97AC-5966FBF861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2D58DF-BA8E-6846-93B1-11812D8ACF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28F84-B441-7F42-8FF3-9D637E2FFAC8}"/>
              </a:ext>
            </a:extLst>
          </p:cNvPr>
          <p:cNvSpPr>
            <a:spLocks noGrp="1"/>
          </p:cNvSpPr>
          <p:nvPr>
            <p:ph type="dt" sz="half" idx="10"/>
          </p:nvPr>
        </p:nvSpPr>
        <p:spPr/>
        <p:txBody>
          <a:bodyPr/>
          <a:lstStyle/>
          <a:p>
            <a:fld id="{821BD94D-C809-2D4D-A856-ADB099E1EDF2}" type="datetimeFigureOut">
              <a:t>12/1/2022</a:t>
            </a:fld>
            <a:endParaRPr lang="en-US"/>
          </a:p>
        </p:txBody>
      </p:sp>
      <p:sp>
        <p:nvSpPr>
          <p:cNvPr id="5" name="Footer Placeholder 4">
            <a:extLst>
              <a:ext uri="{FF2B5EF4-FFF2-40B4-BE49-F238E27FC236}">
                <a16:creationId xmlns:a16="http://schemas.microsoft.com/office/drawing/2014/main" id="{9F7B44C1-3568-C44A-BC4D-DC9952C4C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75DBC-7E1B-BB49-9348-A52F9A8B442F}"/>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2790974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73D89-03BE-594D-9748-632459AF055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ACBE7A-92D9-E548-BF3A-D073A02CBB3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6395C-1EAA-844C-A4EF-CF1789EE9A15}"/>
              </a:ext>
            </a:extLst>
          </p:cNvPr>
          <p:cNvSpPr>
            <a:spLocks noGrp="1"/>
          </p:cNvSpPr>
          <p:nvPr>
            <p:ph type="dt" sz="half" idx="10"/>
          </p:nvPr>
        </p:nvSpPr>
        <p:spPr/>
        <p:txBody>
          <a:bodyPr/>
          <a:lstStyle/>
          <a:p>
            <a:fld id="{821BD94D-C809-2D4D-A856-ADB099E1EDF2}" type="datetimeFigureOut">
              <a:t>12/1/2022</a:t>
            </a:fld>
            <a:endParaRPr lang="en-US"/>
          </a:p>
        </p:txBody>
      </p:sp>
      <p:sp>
        <p:nvSpPr>
          <p:cNvPr id="5" name="Footer Placeholder 4">
            <a:extLst>
              <a:ext uri="{FF2B5EF4-FFF2-40B4-BE49-F238E27FC236}">
                <a16:creationId xmlns:a16="http://schemas.microsoft.com/office/drawing/2014/main" id="{552FD07B-B6D7-7F49-9961-86E59C498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D1F9D-20F8-1F4E-BAA5-EAB74686A49B}"/>
              </a:ext>
            </a:extLst>
          </p:cNvPr>
          <p:cNvSpPr>
            <a:spLocks noGrp="1"/>
          </p:cNvSpPr>
          <p:nvPr>
            <p:ph type="sldNum" sz="quarter" idx="12"/>
          </p:nvPr>
        </p:nvSpPr>
        <p:spPr/>
        <p:txBody>
          <a:bodyPr/>
          <a:lstStyle/>
          <a:p>
            <a:fld id="{F39EF1C1-0770-CB4A-B774-CE2ED38948A3}" type="slidenum">
              <a:t>‹#›</a:t>
            </a:fld>
            <a:endParaRPr lang="en-US"/>
          </a:p>
        </p:txBody>
      </p:sp>
    </p:spTree>
    <p:extLst>
      <p:ext uri="{BB962C8B-B14F-4D97-AF65-F5344CB8AC3E}">
        <p14:creationId xmlns:p14="http://schemas.microsoft.com/office/powerpoint/2010/main" val="368964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259"/>
        <p:cNvGrpSpPr/>
        <p:nvPr/>
      </p:nvGrpSpPr>
      <p:grpSpPr>
        <a:xfrm>
          <a:off x="0" y="0"/>
          <a:ext cx="0" cy="0"/>
          <a:chOff x="0" y="0"/>
          <a:chExt cx="0" cy="0"/>
        </a:xfrm>
      </p:grpSpPr>
      <p:sp>
        <p:nvSpPr>
          <p:cNvPr id="260" name="Google Shape;260;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1pPr>
            <a:lvl2pPr marR="0" lvl="1"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2pPr>
            <a:lvl3pPr marR="0" lvl="2"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3pPr>
            <a:lvl4pPr marR="0" lvl="3"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4pPr>
            <a:lvl5pPr marR="0" lvl="4"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5pPr>
            <a:lvl6pPr marR="0" lvl="5"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6pPr>
            <a:lvl7pPr marR="0" lvl="6"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7pPr>
            <a:lvl8pPr marR="0" lvl="7"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8pPr>
            <a:lvl9pPr marR="0" lvl="8" algn="l" rtl="0">
              <a:lnSpc>
                <a:spcPct val="100000"/>
              </a:lnSpc>
              <a:spcBef>
                <a:spcPts val="0"/>
              </a:spcBef>
              <a:spcAft>
                <a:spcPts val="0"/>
              </a:spcAft>
              <a:buClr>
                <a:schemeClr val="dk2"/>
              </a:buClr>
              <a:buSzPts val="2800"/>
              <a:buFont typeface="Maven Pro"/>
              <a:buNone/>
              <a:defRPr sz="2800" b="1" i="0" u="none" strike="noStrike" cap="none">
                <a:solidFill>
                  <a:schemeClr val="dk2"/>
                </a:solidFill>
                <a:latin typeface="Maven Pro"/>
                <a:ea typeface="Maven Pro"/>
                <a:cs typeface="Maven Pro"/>
                <a:sym typeface="Maven Pro"/>
              </a:defRPr>
            </a:lvl9pPr>
          </a:lstStyle>
          <a:p>
            <a:endParaRPr/>
          </a:p>
        </p:txBody>
      </p:sp>
      <p:sp>
        <p:nvSpPr>
          <p:cNvPr id="261" name="Google Shape;261;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endParaRPr/>
          </a:p>
        </p:txBody>
      </p:sp>
      <p:sp>
        <p:nvSpPr>
          <p:cNvPr id="262" name="Google Shape;262;p52"/>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3" r:id="rId15"/>
    <p:sldLayoutId id="2147483714" r:id="rId16"/>
    <p:sldLayoutId id="2147483732" r:id="rId17"/>
    <p:sldLayoutId id="214748374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C5572E-130A-4796-828A-BCAE31E5EE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5E24CD-1DD7-4B20-A14B-D46D90274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DDCF8-9ACF-4C5F-8DBA-EB4CD6483A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F71A560-E553-4758-A47C-9E7FEF77C9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863D33-93F4-4D5E-8D6B-30F99329041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900D6EB-9C1F-4F74-AA27-06F9B5745E59}" type="slidenum">
              <a:rPr lang="en-US" smtClean="0"/>
              <a:t>‹#›</a:t>
            </a:fld>
            <a:endParaRPr lang="en-US"/>
          </a:p>
        </p:txBody>
      </p:sp>
    </p:spTree>
    <p:extLst>
      <p:ext uri="{BB962C8B-B14F-4D97-AF65-F5344CB8AC3E}">
        <p14:creationId xmlns:p14="http://schemas.microsoft.com/office/powerpoint/2010/main" val="39323790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3F380-0236-AC42-9BFC-78005EACE99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AFEE56-FB0C-1141-B6CE-79968EB994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137A0-D77A-E14E-AE70-ED9AD12D3A0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1BD94D-C809-2D4D-A856-ADB099E1EDF2}" type="datetimeFigureOut">
              <a:t>12/1/2022</a:t>
            </a:fld>
            <a:endParaRPr lang="en-US"/>
          </a:p>
        </p:txBody>
      </p:sp>
      <p:sp>
        <p:nvSpPr>
          <p:cNvPr id="5" name="Footer Placeholder 4">
            <a:extLst>
              <a:ext uri="{FF2B5EF4-FFF2-40B4-BE49-F238E27FC236}">
                <a16:creationId xmlns:a16="http://schemas.microsoft.com/office/drawing/2014/main" id="{B70E3D4C-AA08-BD43-9A86-F0B3956F82D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B3E3A8-1A87-AF40-9D9F-99B51EF00BE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9EF1C1-0770-CB4A-B774-CE2ED38948A3}" type="slidenum">
              <a:t>‹#›</a:t>
            </a:fld>
            <a:endParaRPr lang="en-US"/>
          </a:p>
        </p:txBody>
      </p:sp>
    </p:spTree>
    <p:extLst>
      <p:ext uri="{BB962C8B-B14F-4D97-AF65-F5344CB8AC3E}">
        <p14:creationId xmlns:p14="http://schemas.microsoft.com/office/powerpoint/2010/main" val="15668864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7.jpe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4.png"/><Relationship Id="rId5" Type="http://schemas.openxmlformats.org/officeDocument/2006/relationships/image" Target="../media/image50.png"/><Relationship Id="rId10" Type="http://schemas.openxmlformats.org/officeDocument/2006/relationships/image" Target="../media/image100.pn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jpeg"/><Relationship Id="rId7" Type="http://schemas.openxmlformats.org/officeDocument/2006/relationships/image" Target="../media/image120.png"/><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0.png"/><Relationship Id="rId11"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2.xml"/><Relationship Id="rId5" Type="http://schemas.openxmlformats.org/officeDocument/2006/relationships/image" Target="../media/image4.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jp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6.png"/><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hyperlink" Target="https://arxiv.org/abs/2103.09352" TargetMode="External"/><Relationship Id="rId3" Type="http://schemas.openxmlformats.org/officeDocument/2006/relationships/hyperlink" Target="https://arxiv.org/abs/2008.12292" TargetMode="External"/><Relationship Id="rId7" Type="http://schemas.openxmlformats.org/officeDocument/2006/relationships/hyperlink" Target="https://arxiv.org/abs/1003.0326" TargetMode="External"/><Relationship Id="rId12" Type="http://schemas.openxmlformats.org/officeDocument/2006/relationships/image" Target="../media/image39.png"/><Relationship Id="rId2" Type="http://schemas.openxmlformats.org/officeDocument/2006/relationships/hyperlink" Target="https://arxiv.org/abs/1511.05130" TargetMode="External"/><Relationship Id="rId1" Type="http://schemas.openxmlformats.org/officeDocument/2006/relationships/slideLayout" Target="../slideLayouts/slideLayout29.xml"/><Relationship Id="rId6" Type="http://schemas.openxmlformats.org/officeDocument/2006/relationships/hyperlink" Target="https://arxiv.org/abs/1612.09018" TargetMode="External"/><Relationship Id="rId11" Type="http://schemas.openxmlformats.org/officeDocument/2006/relationships/hyperlink" Target="https://ejnmmipharmchem.springeropen.com/articles/10.1186/s41181-020-0090-3" TargetMode="External"/><Relationship Id="rId5" Type="http://schemas.openxmlformats.org/officeDocument/2006/relationships/hyperlink" Target="https://arxiv.org/abs/1807.03759" TargetMode="External"/><Relationship Id="rId10" Type="http://schemas.openxmlformats.org/officeDocument/2006/relationships/hyperlink" Target="https://arxiv.org/abs/1909.08009" TargetMode="External"/><Relationship Id="rId4" Type="http://schemas.openxmlformats.org/officeDocument/2006/relationships/hyperlink" Target="https://aip.scitation.org/doi/abs/10.1063/1.4935753" TargetMode="External"/><Relationship Id="rId9" Type="http://schemas.openxmlformats.org/officeDocument/2006/relationships/hyperlink" Target="https://arxiv.org/abs/1805.0041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pantechnik.com/ecr-ion-sources/" TargetMode="External"/><Relationship Id="rId2" Type="http://schemas.openxmlformats.org/officeDocument/2006/relationships/hyperlink" Target="https://www.iberdrola.com/innovation/machine-learning-automatic-learning"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arxiv.org/abs/1807.06627"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arxiv.org/abs/1807.03759"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5"/>
          <p:cNvSpPr txBox="1">
            <a:spLocks noGrp="1"/>
          </p:cNvSpPr>
          <p:nvPr>
            <p:ph type="subTitle" idx="1"/>
          </p:nvPr>
        </p:nvSpPr>
        <p:spPr>
          <a:xfrm>
            <a:off x="3371625" y="3105075"/>
            <a:ext cx="2486100" cy="8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35" name="Google Shape;635;p85"/>
          <p:cNvSpPr txBox="1">
            <a:spLocks noGrp="1"/>
          </p:cNvSpPr>
          <p:nvPr>
            <p:ph type="ctrTitle"/>
          </p:nvPr>
        </p:nvSpPr>
        <p:spPr>
          <a:xfrm>
            <a:off x="3019425" y="1516875"/>
            <a:ext cx="3105300" cy="14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636" name="Google Shape;636;p85"/>
          <p:cNvPicPr preferRelativeResize="0"/>
          <p:nvPr/>
        </p:nvPicPr>
        <p:blipFill>
          <a:blip r:embed="rId3">
            <a:alphaModFix/>
          </a:blip>
          <a:stretch>
            <a:fillRect/>
          </a:stretch>
        </p:blipFill>
        <p:spPr>
          <a:xfrm>
            <a:off x="-9" y="0"/>
            <a:ext cx="9144008" cy="5143500"/>
          </a:xfrm>
          <a:prstGeom prst="rect">
            <a:avLst/>
          </a:prstGeom>
          <a:noFill/>
          <a:ln>
            <a:noFill/>
          </a:ln>
        </p:spPr>
      </p:pic>
      <p:sp>
        <p:nvSpPr>
          <p:cNvPr id="637" name="Google Shape;637;p85"/>
          <p:cNvSpPr txBox="1"/>
          <p:nvPr/>
        </p:nvSpPr>
        <p:spPr>
          <a:xfrm>
            <a:off x="5217625" y="1523475"/>
            <a:ext cx="4074000" cy="11541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dirty="0">
                <a:solidFill>
                  <a:srgbClr val="FFFFFF"/>
                </a:solidFill>
                <a:latin typeface="Average"/>
                <a:ea typeface="Average"/>
                <a:cs typeface="Average"/>
                <a:sym typeface="Average"/>
              </a:rPr>
              <a:t>The IsoDAR Experiment and Applications of a High Power Cyclotron</a:t>
            </a:r>
            <a:endParaRPr sz="2100" b="1" dirty="0">
              <a:solidFill>
                <a:srgbClr val="FFFFFF"/>
              </a:solidFill>
              <a:latin typeface="Average"/>
              <a:ea typeface="Average"/>
              <a:cs typeface="Average"/>
              <a:sym typeface="Average"/>
            </a:endParaRPr>
          </a:p>
        </p:txBody>
      </p:sp>
      <p:sp>
        <p:nvSpPr>
          <p:cNvPr id="638" name="Google Shape;638;p85"/>
          <p:cNvSpPr txBox="1"/>
          <p:nvPr/>
        </p:nvSpPr>
        <p:spPr>
          <a:xfrm>
            <a:off x="5070000" y="2931675"/>
            <a:ext cx="4074000" cy="8771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dirty="0">
                <a:solidFill>
                  <a:srgbClr val="FFFFFF"/>
                </a:solidFill>
                <a:latin typeface="Average"/>
                <a:ea typeface="Average"/>
                <a:cs typeface="Average"/>
                <a:sym typeface="Average"/>
              </a:rPr>
              <a:t>Loyd Waites </a:t>
            </a:r>
            <a:endParaRPr sz="1500" dirty="0">
              <a:solidFill>
                <a:srgbClr val="FFFFFF"/>
              </a:solidFill>
              <a:latin typeface="Average"/>
              <a:ea typeface="Average"/>
              <a:cs typeface="Average"/>
              <a:sym typeface="Average"/>
            </a:endParaRPr>
          </a:p>
          <a:p>
            <a:pPr marL="0" lvl="0" indent="0" algn="ctr" rtl="0">
              <a:spcBef>
                <a:spcPts val="0"/>
              </a:spcBef>
              <a:spcAft>
                <a:spcPts val="0"/>
              </a:spcAft>
              <a:buNone/>
            </a:pPr>
            <a:r>
              <a:rPr lang="en" sz="1500" dirty="0">
                <a:solidFill>
                  <a:srgbClr val="FFFFFF"/>
                </a:solidFill>
                <a:latin typeface="Average"/>
                <a:ea typeface="Average"/>
                <a:cs typeface="Average"/>
                <a:sym typeface="Average"/>
              </a:rPr>
              <a:t>on Behalf of the IsoDAR Collaboration</a:t>
            </a:r>
          </a:p>
          <a:p>
            <a:pPr marL="0" lvl="0" indent="0" algn="ctr" rtl="0">
              <a:spcBef>
                <a:spcPts val="0"/>
              </a:spcBef>
              <a:spcAft>
                <a:spcPts val="0"/>
              </a:spcAft>
              <a:buNone/>
            </a:pPr>
            <a:r>
              <a:rPr lang="en" sz="1500" dirty="0">
                <a:solidFill>
                  <a:srgbClr val="FFFFFF"/>
                </a:solidFill>
                <a:latin typeface="Average"/>
                <a:ea typeface="Average"/>
                <a:cs typeface="Average"/>
                <a:sym typeface="Average"/>
              </a:rPr>
              <a:t>(l</a:t>
            </a:r>
            <a:r>
              <a:rPr lang="en-US" sz="1500" dirty="0">
                <a:solidFill>
                  <a:srgbClr val="FFFFFF"/>
                </a:solidFill>
                <a:latin typeface="Average"/>
                <a:ea typeface="Average"/>
                <a:cs typeface="Average"/>
                <a:sym typeface="Average"/>
              </a:rPr>
              <a:t>waites@mit.edu)</a:t>
            </a:r>
            <a:endParaRPr sz="1500" dirty="0">
              <a:solidFill>
                <a:srgbClr val="FFFFFF"/>
              </a:solidFill>
              <a:latin typeface="Average"/>
              <a:ea typeface="Average"/>
              <a:cs typeface="Average"/>
              <a:sym typeface="Average"/>
            </a:endParaRPr>
          </a:p>
        </p:txBody>
      </p:sp>
      <p:sp>
        <p:nvSpPr>
          <p:cNvPr id="2" name="Slide Number Placeholder 1">
            <a:extLst>
              <a:ext uri="{FF2B5EF4-FFF2-40B4-BE49-F238E27FC236}">
                <a16:creationId xmlns:a16="http://schemas.microsoft.com/office/drawing/2014/main" id="{9655D67E-0B98-44B0-97DE-8FDCC2DEBF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25" name="Picture 2" descr="A picture containing text, indoor, wall, game&#10;&#10;Description automatically generated">
            <a:extLst>
              <a:ext uri="{FF2B5EF4-FFF2-40B4-BE49-F238E27FC236}">
                <a16:creationId xmlns:a16="http://schemas.microsoft.com/office/drawing/2014/main" id="{2F274C47-BFEB-EC46-8780-916099048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5" y="179333"/>
            <a:ext cx="9090670" cy="473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3" name="Google Shape;723;p91"/>
          <p:cNvSpPr txBox="1">
            <a:spLocks noGrp="1"/>
          </p:cNvSpPr>
          <p:nvPr>
            <p:ph type="body" idx="1"/>
          </p:nvPr>
        </p:nvSpPr>
        <p:spPr>
          <a:xfrm>
            <a:off x="3052150" y="2526322"/>
            <a:ext cx="3039600" cy="131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25" name="Google Shape;725;p91"/>
          <p:cNvSpPr/>
          <p:nvPr/>
        </p:nvSpPr>
        <p:spPr>
          <a:xfrm>
            <a:off x="2581125" y="580900"/>
            <a:ext cx="3981600" cy="3981900"/>
          </a:xfrm>
          <a:prstGeom prst="ellipse">
            <a:avLst/>
          </a:prstGeom>
          <a:solidFill>
            <a:srgbClr val="000000">
              <a:alpha val="8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91"/>
          <p:cNvSpPr txBox="1">
            <a:spLocks noGrp="1"/>
          </p:cNvSpPr>
          <p:nvPr>
            <p:ph type="title"/>
          </p:nvPr>
        </p:nvSpPr>
        <p:spPr>
          <a:xfrm>
            <a:off x="3066769" y="1237016"/>
            <a:ext cx="3039600" cy="1388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FFFFFF"/>
              </a:buClr>
              <a:buSzPts val="3000"/>
              <a:buFont typeface="Maven Pro"/>
              <a:buNone/>
            </a:pPr>
            <a:r>
              <a:rPr lang="en" sz="2500" b="1" i="0" u="none" strike="noStrike" cap="none" dirty="0">
                <a:solidFill>
                  <a:srgbClr val="FFFFFF"/>
                </a:solidFill>
                <a:latin typeface="Maven Pro"/>
                <a:ea typeface="Maven Pro"/>
                <a:cs typeface="Maven Pro"/>
                <a:sym typeface="Maven Pro"/>
              </a:rPr>
              <a:t>Enter IsoDAR:</a:t>
            </a:r>
            <a:br>
              <a:rPr lang="en" sz="2500" b="1" i="0" u="none" strike="noStrike" cap="none" dirty="0">
                <a:solidFill>
                  <a:srgbClr val="FFFFFF"/>
                </a:solidFill>
                <a:latin typeface="Maven Pro"/>
                <a:ea typeface="Maven Pro"/>
                <a:cs typeface="Maven Pro"/>
                <a:sym typeface="Maven Pro"/>
              </a:rPr>
            </a:br>
            <a:r>
              <a:rPr lang="en" sz="2500" b="1" i="0" u="none" strike="noStrike" cap="none" dirty="0">
                <a:solidFill>
                  <a:srgbClr val="FFFFFF"/>
                </a:solidFill>
                <a:latin typeface="Maven Pro"/>
                <a:ea typeface="Maven Pro"/>
                <a:cs typeface="Maven Pro"/>
                <a:sym typeface="Maven Pro"/>
              </a:rPr>
              <a:t>Unique </a:t>
            </a:r>
            <a:r>
              <a:rPr lang="en-US" sz="2500" b="1" i="0" u="none" strike="noStrike" cap="none" dirty="0">
                <a:solidFill>
                  <a:srgbClr val="FFFFFF"/>
                </a:solidFill>
                <a:latin typeface="Maven Pro"/>
                <a:ea typeface="Maven Pro"/>
                <a:cs typeface="Maven Pro"/>
                <a:sym typeface="Maven Pro"/>
              </a:rPr>
              <a:t>Accelerator Based Neutrino Source</a:t>
            </a:r>
            <a:endParaRPr sz="2500" b="1" i="0" u="none" strike="noStrike" cap="none" dirty="0">
              <a:solidFill>
                <a:srgbClr val="FFFFFF"/>
              </a:solidFill>
              <a:latin typeface="Maven Pro"/>
              <a:ea typeface="Maven Pro"/>
              <a:cs typeface="Maven Pro"/>
              <a:sym typeface="Maven Pro"/>
            </a:endParaRPr>
          </a:p>
        </p:txBody>
      </p:sp>
      <p:sp>
        <p:nvSpPr>
          <p:cNvPr id="727" name="Google Shape;727;p91"/>
          <p:cNvSpPr txBox="1">
            <a:spLocks noGrp="1"/>
          </p:cNvSpPr>
          <p:nvPr>
            <p:ph type="body" idx="1"/>
          </p:nvPr>
        </p:nvSpPr>
        <p:spPr>
          <a:xfrm>
            <a:off x="3002423" y="2588325"/>
            <a:ext cx="3170400" cy="13104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FFFFFF"/>
              </a:buClr>
              <a:buSzPts val="1600"/>
              <a:buFont typeface="Nunito"/>
              <a:buChar char="●"/>
            </a:pPr>
            <a:r>
              <a:rPr lang="en" sz="1600" b="0" i="0" u="none" strike="noStrike" cap="none" dirty="0">
                <a:solidFill>
                  <a:srgbClr val="FFFFFF"/>
                </a:solidFill>
                <a:latin typeface="Nunito"/>
                <a:ea typeface="Nunito"/>
                <a:cs typeface="Nunito"/>
                <a:sym typeface="Nunito"/>
              </a:rPr>
              <a:t>Isotropic anti-electron neutrino source</a:t>
            </a:r>
          </a:p>
          <a:p>
            <a:pPr marL="457200" marR="0" lvl="0" indent="-330200" algn="l" rtl="0">
              <a:lnSpc>
                <a:spcPct val="115000"/>
              </a:lnSpc>
              <a:spcBef>
                <a:spcPts val="0"/>
              </a:spcBef>
              <a:spcAft>
                <a:spcPts val="0"/>
              </a:spcAft>
              <a:buClr>
                <a:srgbClr val="FFFFFF"/>
              </a:buClr>
              <a:buSzPts val="1600"/>
              <a:buFont typeface="Nunito"/>
              <a:buChar char="●"/>
            </a:pPr>
            <a:r>
              <a:rPr lang="en" dirty="0"/>
              <a:t>Can easily be “Turned Off”</a:t>
            </a:r>
            <a:endParaRPr lang="en" sz="1600" b="0" i="0" u="none" strike="noStrike" cap="none" dirty="0">
              <a:solidFill>
                <a:srgbClr val="FFFFFF"/>
              </a:solidFill>
              <a:latin typeface="Nunito"/>
              <a:ea typeface="Nunito"/>
              <a:cs typeface="Nunito"/>
              <a:sym typeface="Nunito"/>
            </a:endParaRPr>
          </a:p>
          <a:p>
            <a:pPr marL="457200" marR="0" lvl="0" indent="-330200" algn="l" rtl="0">
              <a:lnSpc>
                <a:spcPct val="115000"/>
              </a:lnSpc>
              <a:spcBef>
                <a:spcPts val="0"/>
              </a:spcBef>
              <a:spcAft>
                <a:spcPts val="0"/>
              </a:spcAft>
              <a:buClr>
                <a:srgbClr val="FFFFFF"/>
              </a:buClr>
              <a:buSzPts val="1600"/>
              <a:buFont typeface="Nunito"/>
              <a:buChar char="●"/>
            </a:pPr>
            <a:r>
              <a:rPr lang="en" sz="1600" b="0" i="0" u="none" strike="noStrike" cap="none" dirty="0">
                <a:solidFill>
                  <a:srgbClr val="FFFFFF"/>
                </a:solidFill>
                <a:latin typeface="Nunito"/>
                <a:ea typeface="Nunito"/>
                <a:cs typeface="Nunito"/>
                <a:sym typeface="Nunito"/>
              </a:rPr>
              <a:t>Close proximity to detector </a:t>
            </a:r>
            <a:endParaRPr sz="1600" b="0" i="0" u="none" strike="noStrike" cap="none" dirty="0">
              <a:solidFill>
                <a:srgbClr val="FFFFFF"/>
              </a:solidFill>
              <a:latin typeface="Nunito"/>
              <a:ea typeface="Nunito"/>
              <a:cs typeface="Nunito"/>
              <a:sym typeface="Nunito"/>
            </a:endParaRPr>
          </a:p>
        </p:txBody>
      </p:sp>
      <p:sp>
        <p:nvSpPr>
          <p:cNvPr id="3" name="Slide Number Placeholder 2">
            <a:extLst>
              <a:ext uri="{FF2B5EF4-FFF2-40B4-BE49-F238E27FC236}">
                <a16:creationId xmlns:a16="http://schemas.microsoft.com/office/drawing/2014/main" id="{84E6D222-83F7-4819-B628-A16DD1EB48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2" name="Google Shape;833;p101">
            <a:extLst>
              <a:ext uri="{FF2B5EF4-FFF2-40B4-BE49-F238E27FC236}">
                <a16:creationId xmlns:a16="http://schemas.microsoft.com/office/drawing/2014/main" id="{58793598-BEB7-A042-9F06-52FE2EE4A1CC}"/>
              </a:ext>
            </a:extLst>
          </p:cNvPr>
          <p:cNvPicPr preferRelativeResize="0"/>
          <p:nvPr/>
        </p:nvPicPr>
        <p:blipFill>
          <a:blip r:embed="rId4">
            <a:alphaModFix/>
          </a:blip>
          <a:stretch>
            <a:fillRect/>
          </a:stretch>
        </p:blipFill>
        <p:spPr>
          <a:xfrm>
            <a:off x="-152400" y="4446713"/>
            <a:ext cx="1045200" cy="6967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25" name="Picture 2" descr="A picture containing text, indoor, wall, game&#10;&#10;Description automatically generated">
            <a:extLst>
              <a:ext uri="{FF2B5EF4-FFF2-40B4-BE49-F238E27FC236}">
                <a16:creationId xmlns:a16="http://schemas.microsoft.com/office/drawing/2014/main" id="{2F274C47-BFEB-EC46-8780-916099048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5" y="179334"/>
            <a:ext cx="9090670" cy="473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87D5340B-40F5-46B3-8F04-05BFE1BE300E}"/>
              </a:ext>
            </a:extLst>
          </p:cNvPr>
          <p:cNvGrpSpPr/>
          <p:nvPr/>
        </p:nvGrpSpPr>
        <p:grpSpPr>
          <a:xfrm>
            <a:off x="2514852" y="408402"/>
            <a:ext cx="3669835" cy="3965148"/>
            <a:chOff x="5465840" y="2050156"/>
            <a:chExt cx="3669835" cy="3965148"/>
          </a:xfrm>
        </p:grpSpPr>
        <p:cxnSp>
          <p:nvCxnSpPr>
            <p:cNvPr id="17" name="Straight Arrow Connector 16">
              <a:extLst>
                <a:ext uri="{FF2B5EF4-FFF2-40B4-BE49-F238E27FC236}">
                  <a16:creationId xmlns:a16="http://schemas.microsoft.com/office/drawing/2014/main" id="{76A503D5-76B7-410F-90DD-107E9FAD58FB}"/>
                </a:ext>
              </a:extLst>
            </p:cNvPr>
            <p:cNvCxnSpPr>
              <a:cxnSpLocks/>
            </p:cNvCxnSpPr>
            <p:nvPr/>
          </p:nvCxnSpPr>
          <p:spPr>
            <a:xfrm flipV="1">
              <a:off x="7254568" y="3978424"/>
              <a:ext cx="1592735" cy="276224"/>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780C4EE-9C6F-4A83-A17A-65314BB208FF}"/>
                </a:ext>
              </a:extLst>
            </p:cNvPr>
            <p:cNvCxnSpPr>
              <a:cxnSpLocks/>
            </p:cNvCxnSpPr>
            <p:nvPr/>
          </p:nvCxnSpPr>
          <p:spPr>
            <a:xfrm flipH="1" flipV="1">
              <a:off x="6597344" y="2492523"/>
              <a:ext cx="485775" cy="1638300"/>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BBCFFB-F110-42B2-97CA-8234800CF80C}"/>
                </a:ext>
              </a:extLst>
            </p:cNvPr>
            <p:cNvCxnSpPr>
              <a:cxnSpLocks/>
            </p:cNvCxnSpPr>
            <p:nvPr/>
          </p:nvCxnSpPr>
          <p:spPr>
            <a:xfrm flipV="1">
              <a:off x="7197418" y="2744936"/>
              <a:ext cx="493645" cy="1395412"/>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F7E0B2-841E-47B6-8298-12A80690B00C}"/>
                </a:ext>
              </a:extLst>
            </p:cNvPr>
            <p:cNvCxnSpPr>
              <a:cxnSpLocks/>
            </p:cNvCxnSpPr>
            <p:nvPr/>
          </p:nvCxnSpPr>
          <p:spPr>
            <a:xfrm flipH="1">
              <a:off x="6702119" y="4359423"/>
              <a:ext cx="352424" cy="1276350"/>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C7E083-217A-4292-8EE6-C01B811A92E6}"/>
                </a:ext>
              </a:extLst>
            </p:cNvPr>
            <p:cNvCxnSpPr>
              <a:cxnSpLocks/>
            </p:cNvCxnSpPr>
            <p:nvPr/>
          </p:nvCxnSpPr>
          <p:spPr>
            <a:xfrm>
              <a:off x="7216468" y="4378473"/>
              <a:ext cx="554348" cy="905932"/>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7AB935-F085-42F6-89FD-A25C10ECF860}"/>
                </a:ext>
              </a:extLst>
            </p:cNvPr>
            <p:cNvCxnSpPr>
              <a:cxnSpLocks/>
            </p:cNvCxnSpPr>
            <p:nvPr/>
          </p:nvCxnSpPr>
          <p:spPr>
            <a:xfrm flipH="1" flipV="1">
              <a:off x="5835343" y="3758912"/>
              <a:ext cx="1200150" cy="419537"/>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E752D3D-8DFD-4663-86ED-83377C102E1D}"/>
                    </a:ext>
                  </a:extLst>
                </p:cNvPr>
                <p:cNvSpPr txBox="1"/>
                <p:nvPr/>
              </p:nvSpPr>
              <p:spPr>
                <a:xfrm>
                  <a:off x="6346282" y="2050156"/>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4E752D3D-8DFD-4663-86ED-83377C102E1D}"/>
                    </a:ext>
                  </a:extLst>
                </p:cNvPr>
                <p:cNvSpPr txBox="1">
                  <a:spLocks noRot="1" noChangeAspect="1" noMove="1" noResize="1" noEditPoints="1" noAdjustHandles="1" noChangeArrowheads="1" noChangeShapeType="1" noTextEdit="1"/>
                </p:cNvSpPr>
                <p:nvPr/>
              </p:nvSpPr>
              <p:spPr>
                <a:xfrm>
                  <a:off x="6346282" y="2050156"/>
                  <a:ext cx="363711" cy="461665"/>
                </a:xfrm>
                <a:prstGeom prst="rect">
                  <a:avLst/>
                </a:prstGeom>
                <a:blipFill>
                  <a:blip r:embed="rId5"/>
                  <a:stretch>
                    <a:fillRect r="-27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405BC69-5BAB-405A-89BF-7333B7F9D527}"/>
                    </a:ext>
                  </a:extLst>
                </p:cNvPr>
                <p:cNvSpPr txBox="1"/>
                <p:nvPr/>
              </p:nvSpPr>
              <p:spPr>
                <a:xfrm>
                  <a:off x="7473559" y="2412085"/>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9405BC69-5BAB-405A-89BF-7333B7F9D527}"/>
                    </a:ext>
                  </a:extLst>
                </p:cNvPr>
                <p:cNvSpPr txBox="1">
                  <a:spLocks noRot="1" noChangeAspect="1" noMove="1" noResize="1" noEditPoints="1" noAdjustHandles="1" noChangeArrowheads="1" noChangeShapeType="1" noTextEdit="1"/>
                </p:cNvSpPr>
                <p:nvPr/>
              </p:nvSpPr>
              <p:spPr>
                <a:xfrm>
                  <a:off x="7473559" y="2412085"/>
                  <a:ext cx="363711" cy="461665"/>
                </a:xfrm>
                <a:prstGeom prst="rect">
                  <a:avLst/>
                </a:prstGeom>
                <a:blipFill>
                  <a:blip r:embed="rId6"/>
                  <a:stretch>
                    <a:fillRect r="-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E90CD99-D5FD-4593-980E-D9615DD48EF0}"/>
                    </a:ext>
                  </a:extLst>
                </p:cNvPr>
                <p:cNvSpPr txBox="1"/>
                <p:nvPr/>
              </p:nvSpPr>
              <p:spPr>
                <a:xfrm>
                  <a:off x="5465840" y="3447640"/>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17" name="TextBox 16">
                  <a:extLst>
                    <a:ext uri="{FF2B5EF4-FFF2-40B4-BE49-F238E27FC236}">
                      <a16:creationId xmlns:a16="http://schemas.microsoft.com/office/drawing/2014/main" id="{1E90CD99-D5FD-4593-980E-D9615DD48EF0}"/>
                    </a:ext>
                  </a:extLst>
                </p:cNvPr>
                <p:cNvSpPr txBox="1">
                  <a:spLocks noRot="1" noChangeAspect="1" noMove="1" noResize="1" noEditPoints="1" noAdjustHandles="1" noChangeArrowheads="1" noChangeShapeType="1" noTextEdit="1"/>
                </p:cNvSpPr>
                <p:nvPr/>
              </p:nvSpPr>
              <p:spPr>
                <a:xfrm>
                  <a:off x="5465840" y="3447640"/>
                  <a:ext cx="363711" cy="461665"/>
                </a:xfrm>
                <a:prstGeom prst="rect">
                  <a:avLst/>
                </a:prstGeom>
                <a:blipFill>
                  <a:blip r:embed="rId7"/>
                  <a:stretch>
                    <a:fillRect r="-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4EB6064-A88B-4763-BBCF-77BB32F2CFEE}"/>
                    </a:ext>
                  </a:extLst>
                </p:cNvPr>
                <p:cNvSpPr txBox="1"/>
                <p:nvPr/>
              </p:nvSpPr>
              <p:spPr>
                <a:xfrm>
                  <a:off x="6457729" y="5553639"/>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18" name="TextBox 17">
                  <a:extLst>
                    <a:ext uri="{FF2B5EF4-FFF2-40B4-BE49-F238E27FC236}">
                      <a16:creationId xmlns:a16="http://schemas.microsoft.com/office/drawing/2014/main" id="{64EB6064-A88B-4763-BBCF-77BB32F2CFEE}"/>
                    </a:ext>
                  </a:extLst>
                </p:cNvPr>
                <p:cNvSpPr txBox="1">
                  <a:spLocks noRot="1" noChangeAspect="1" noMove="1" noResize="1" noEditPoints="1" noAdjustHandles="1" noChangeArrowheads="1" noChangeShapeType="1" noTextEdit="1"/>
                </p:cNvSpPr>
                <p:nvPr/>
              </p:nvSpPr>
              <p:spPr>
                <a:xfrm>
                  <a:off x="6457729" y="5553639"/>
                  <a:ext cx="363711" cy="461665"/>
                </a:xfrm>
                <a:prstGeom prst="rect">
                  <a:avLst/>
                </a:prstGeom>
                <a:blipFill>
                  <a:blip r:embed="rId8"/>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0A21A3C-C0AE-4738-8892-38C59AC1EE10}"/>
                    </a:ext>
                  </a:extLst>
                </p:cNvPr>
                <p:cNvSpPr txBox="1"/>
                <p:nvPr/>
              </p:nvSpPr>
              <p:spPr>
                <a:xfrm>
                  <a:off x="7599239" y="5188190"/>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19" name="TextBox 18">
                  <a:extLst>
                    <a:ext uri="{FF2B5EF4-FFF2-40B4-BE49-F238E27FC236}">
                      <a16:creationId xmlns:a16="http://schemas.microsoft.com/office/drawing/2014/main" id="{00A21A3C-C0AE-4738-8892-38C59AC1EE10}"/>
                    </a:ext>
                  </a:extLst>
                </p:cNvPr>
                <p:cNvSpPr txBox="1">
                  <a:spLocks noRot="1" noChangeAspect="1" noMove="1" noResize="1" noEditPoints="1" noAdjustHandles="1" noChangeArrowheads="1" noChangeShapeType="1" noTextEdit="1"/>
                </p:cNvSpPr>
                <p:nvPr/>
              </p:nvSpPr>
              <p:spPr>
                <a:xfrm>
                  <a:off x="7599239" y="5188190"/>
                  <a:ext cx="363711" cy="461665"/>
                </a:xfrm>
                <a:prstGeom prst="rect">
                  <a:avLst/>
                </a:prstGeom>
                <a:blipFill>
                  <a:blip r:embed="rId9"/>
                  <a:stretch>
                    <a:fillRect r="-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F0A6102-EC49-42E1-B336-5FD51754DC7C}"/>
                    </a:ext>
                  </a:extLst>
                </p:cNvPr>
                <p:cNvSpPr txBox="1"/>
                <p:nvPr/>
              </p:nvSpPr>
              <p:spPr>
                <a:xfrm>
                  <a:off x="8771964" y="3667148"/>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20" name="TextBox 19">
                  <a:extLst>
                    <a:ext uri="{FF2B5EF4-FFF2-40B4-BE49-F238E27FC236}">
                      <a16:creationId xmlns:a16="http://schemas.microsoft.com/office/drawing/2014/main" id="{CF0A6102-EC49-42E1-B336-5FD51754DC7C}"/>
                    </a:ext>
                  </a:extLst>
                </p:cNvPr>
                <p:cNvSpPr txBox="1">
                  <a:spLocks noRot="1" noChangeAspect="1" noMove="1" noResize="1" noEditPoints="1" noAdjustHandles="1" noChangeArrowheads="1" noChangeShapeType="1" noTextEdit="1"/>
                </p:cNvSpPr>
                <p:nvPr/>
              </p:nvSpPr>
              <p:spPr>
                <a:xfrm>
                  <a:off x="8771964" y="3667148"/>
                  <a:ext cx="363711" cy="461665"/>
                </a:xfrm>
                <a:prstGeom prst="rect">
                  <a:avLst/>
                </a:prstGeom>
                <a:blipFill>
                  <a:blip r:embed="rId10"/>
                  <a:stretch>
                    <a:fillRect r="-26667"/>
                  </a:stretch>
                </a:blipFill>
              </p:spPr>
              <p:txBody>
                <a:bodyPr/>
                <a:lstStyle/>
                <a:p>
                  <a:r>
                    <a:rPr lang="en-US">
                      <a:noFill/>
                    </a:rPr>
                    <a:t> </a:t>
                  </a:r>
                </a:p>
              </p:txBody>
            </p:sp>
          </mc:Fallback>
        </mc:AlternateContent>
      </p:grpSp>
      <p:sp>
        <p:nvSpPr>
          <p:cNvPr id="3" name="Slide Number Placeholder 2">
            <a:extLst>
              <a:ext uri="{FF2B5EF4-FFF2-40B4-BE49-F238E27FC236}">
                <a16:creationId xmlns:a16="http://schemas.microsoft.com/office/drawing/2014/main" id="{84E6D222-83F7-4819-B628-A16DD1EB485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 sz="1000" b="0" i="0" u="none" strike="noStrike" kern="0" cap="none" spc="0" normalizeH="0" baseline="0" noProof="0" smtClean="0">
                <a:ln>
                  <a:noFill/>
                </a:ln>
                <a:solidFill>
                  <a:srgbClr val="212121"/>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11</a:t>
            </a:fld>
            <a:endParaRPr kumimoji="0" lang="en" sz="1000" b="0" i="0" u="none" strike="noStrike" kern="0" cap="none" spc="0" normalizeH="0" baseline="0" noProof="0">
              <a:ln>
                <a:noFill/>
              </a:ln>
              <a:solidFill>
                <a:srgbClr val="212121"/>
              </a:solidFill>
              <a:effectLst/>
              <a:uLnTx/>
              <a:uFillTx/>
              <a:latin typeface="Nunito"/>
              <a:sym typeface="Nunito"/>
            </a:endParaRPr>
          </a:p>
        </p:txBody>
      </p:sp>
      <p:pic>
        <p:nvPicPr>
          <p:cNvPr id="2" name="Google Shape;833;p101">
            <a:extLst>
              <a:ext uri="{FF2B5EF4-FFF2-40B4-BE49-F238E27FC236}">
                <a16:creationId xmlns:a16="http://schemas.microsoft.com/office/drawing/2014/main" id="{DE9B38DB-AE06-0D3E-CACF-0788E94F163E}"/>
              </a:ext>
            </a:extLst>
          </p:cNvPr>
          <p:cNvPicPr preferRelativeResize="0"/>
          <p:nvPr/>
        </p:nvPicPr>
        <p:blipFill>
          <a:blip r:embed="rId11">
            <a:alphaModFix/>
          </a:blip>
          <a:stretch>
            <a:fillRect/>
          </a:stretch>
        </p:blipFill>
        <p:spPr>
          <a:xfrm>
            <a:off x="-152400" y="4446713"/>
            <a:ext cx="1045200" cy="696789"/>
          </a:xfrm>
          <a:prstGeom prst="rect">
            <a:avLst/>
          </a:prstGeom>
          <a:noFill/>
          <a:ln>
            <a:noFill/>
          </a:ln>
        </p:spPr>
      </p:pic>
    </p:spTree>
    <p:extLst>
      <p:ext uri="{BB962C8B-B14F-4D97-AF65-F5344CB8AC3E}">
        <p14:creationId xmlns:p14="http://schemas.microsoft.com/office/powerpoint/2010/main" val="258932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25" name="Picture 2" descr="A picture containing text, indoor, wall, game&#10;&#10;Description automatically generated">
            <a:extLst>
              <a:ext uri="{FF2B5EF4-FFF2-40B4-BE49-F238E27FC236}">
                <a16:creationId xmlns:a16="http://schemas.microsoft.com/office/drawing/2014/main" id="{2F274C47-BFEB-EC46-8780-916099048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5" y="184417"/>
            <a:ext cx="4219701" cy="219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4E6D222-83F7-4819-B628-A16DD1EB485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 sz="1000" b="0" i="0" u="none" strike="noStrike" kern="0" cap="none" spc="0" normalizeH="0" baseline="0" noProof="0" smtClean="0">
                <a:ln>
                  <a:noFill/>
                </a:ln>
                <a:solidFill>
                  <a:srgbClr val="212121"/>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12</a:t>
            </a:fld>
            <a:endParaRPr kumimoji="0" lang="en" sz="1000" b="0" i="0" u="none" strike="noStrike" kern="0" cap="none" spc="0" normalizeH="0" baseline="0" noProof="0">
              <a:ln>
                <a:noFill/>
              </a:ln>
              <a:solidFill>
                <a:srgbClr val="212121"/>
              </a:solidFill>
              <a:effectLst/>
              <a:uLnTx/>
              <a:uFillTx/>
              <a:latin typeface="Nunito"/>
              <a:sym typeface="Nunito"/>
            </a:endParaRPr>
          </a:p>
        </p:txBody>
      </p:sp>
      <p:sp>
        <p:nvSpPr>
          <p:cNvPr id="26" name="TextBox 25">
            <a:extLst>
              <a:ext uri="{FF2B5EF4-FFF2-40B4-BE49-F238E27FC236}">
                <a16:creationId xmlns:a16="http://schemas.microsoft.com/office/drawing/2014/main" id="{015DE520-137B-40C7-9955-569306066B8D}"/>
              </a:ext>
            </a:extLst>
          </p:cNvPr>
          <p:cNvSpPr txBox="1"/>
          <p:nvPr/>
        </p:nvSpPr>
        <p:spPr>
          <a:xfrm>
            <a:off x="5747281" y="2841928"/>
            <a:ext cx="1439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Cyclotron</a:t>
            </a:r>
          </a:p>
        </p:txBody>
      </p:sp>
      <p:sp>
        <p:nvSpPr>
          <p:cNvPr id="27" name="TextBox 26">
            <a:extLst>
              <a:ext uri="{FF2B5EF4-FFF2-40B4-BE49-F238E27FC236}">
                <a16:creationId xmlns:a16="http://schemas.microsoft.com/office/drawing/2014/main" id="{C9820FA4-84C9-47C9-AFC0-8824C1ADFD81}"/>
              </a:ext>
            </a:extLst>
          </p:cNvPr>
          <p:cNvSpPr txBox="1"/>
          <p:nvPr/>
        </p:nvSpPr>
        <p:spPr>
          <a:xfrm>
            <a:off x="3669980" y="2910543"/>
            <a:ext cx="17964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Transfer Line</a:t>
            </a:r>
          </a:p>
        </p:txBody>
      </p:sp>
      <p:sp>
        <p:nvSpPr>
          <p:cNvPr id="28" name="TextBox 27">
            <a:extLst>
              <a:ext uri="{FF2B5EF4-FFF2-40B4-BE49-F238E27FC236}">
                <a16:creationId xmlns:a16="http://schemas.microsoft.com/office/drawing/2014/main" id="{FDA7BA89-F813-4C59-978E-1515CB9105B9}"/>
              </a:ext>
            </a:extLst>
          </p:cNvPr>
          <p:cNvSpPr txBox="1"/>
          <p:nvPr/>
        </p:nvSpPr>
        <p:spPr>
          <a:xfrm>
            <a:off x="1427513" y="2841928"/>
            <a:ext cx="12294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Target</a:t>
            </a:r>
          </a:p>
        </p:txBody>
      </p:sp>
      <p:sp>
        <p:nvSpPr>
          <p:cNvPr id="29" name="Oval 28"/>
          <p:cNvSpPr/>
          <p:nvPr/>
        </p:nvSpPr>
        <p:spPr>
          <a:xfrm>
            <a:off x="1623146" y="945567"/>
            <a:ext cx="2400300" cy="576632"/>
          </a:xfrm>
          <a:prstGeom prst="ellipse">
            <a:avLst/>
          </a:prstGeom>
          <a:noFill/>
          <a:ln w="57150">
            <a:solidFill>
              <a:schemeClr val="accent2">
                <a:lumMod val="7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0" name="Straight Arrow Connector 29"/>
          <p:cNvCxnSpPr>
            <a:stCxn id="29" idx="4"/>
          </p:cNvCxnSpPr>
          <p:nvPr/>
        </p:nvCxnSpPr>
        <p:spPr>
          <a:xfrm>
            <a:off x="2823296" y="1522199"/>
            <a:ext cx="695991" cy="1519784"/>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descr="A picture containing text, indoor, wall, game&#10;&#10;Description automatically generated">
            <a:extLst>
              <a:ext uri="{FF2B5EF4-FFF2-40B4-BE49-F238E27FC236}">
                <a16:creationId xmlns:a16="http://schemas.microsoft.com/office/drawing/2014/main" id="{2F274C47-BFEB-EC46-8780-9160990483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25" t="35061" r="9167" b="42939"/>
          <a:stretch/>
        </p:blipFill>
        <p:spPr bwMode="auto">
          <a:xfrm>
            <a:off x="965203" y="3288765"/>
            <a:ext cx="6870809" cy="149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27D4CEEA-7787-4CE0-BAAE-E4A3886B9179}"/>
              </a:ext>
            </a:extLst>
          </p:cNvPr>
          <p:cNvGrpSpPr/>
          <p:nvPr/>
        </p:nvGrpSpPr>
        <p:grpSpPr>
          <a:xfrm>
            <a:off x="449425" y="2910543"/>
            <a:ext cx="3185586" cy="2909176"/>
            <a:chOff x="5465840" y="2491806"/>
            <a:chExt cx="3669835" cy="3523498"/>
          </a:xfrm>
        </p:grpSpPr>
        <p:cxnSp>
          <p:nvCxnSpPr>
            <p:cNvPr id="33" name="Straight Arrow Connector 32">
              <a:extLst>
                <a:ext uri="{FF2B5EF4-FFF2-40B4-BE49-F238E27FC236}">
                  <a16:creationId xmlns:a16="http://schemas.microsoft.com/office/drawing/2014/main" id="{C79E9F03-7746-474B-BC2E-7ECFE3715A3D}"/>
                </a:ext>
              </a:extLst>
            </p:cNvPr>
            <p:cNvCxnSpPr>
              <a:cxnSpLocks/>
            </p:cNvCxnSpPr>
            <p:nvPr/>
          </p:nvCxnSpPr>
          <p:spPr>
            <a:xfrm flipH="1" flipV="1">
              <a:off x="6710382" y="2873750"/>
              <a:ext cx="372738" cy="1257073"/>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0C8C6CE-FF4D-4D04-896B-45DA94E96401}"/>
                </a:ext>
              </a:extLst>
            </p:cNvPr>
            <p:cNvCxnSpPr>
              <a:cxnSpLocks/>
            </p:cNvCxnSpPr>
            <p:nvPr/>
          </p:nvCxnSpPr>
          <p:spPr>
            <a:xfrm flipV="1">
              <a:off x="7197418" y="2744936"/>
              <a:ext cx="493645" cy="1395412"/>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44DED39-B1A9-4A9D-91D6-4A18EFB347E0}"/>
                </a:ext>
              </a:extLst>
            </p:cNvPr>
            <p:cNvCxnSpPr>
              <a:cxnSpLocks/>
            </p:cNvCxnSpPr>
            <p:nvPr/>
          </p:nvCxnSpPr>
          <p:spPr>
            <a:xfrm flipH="1">
              <a:off x="6702119" y="4359423"/>
              <a:ext cx="352424" cy="1276350"/>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72F2F72-E700-444C-9BD5-DF9E299E0839}"/>
                </a:ext>
              </a:extLst>
            </p:cNvPr>
            <p:cNvCxnSpPr>
              <a:cxnSpLocks/>
            </p:cNvCxnSpPr>
            <p:nvPr/>
          </p:nvCxnSpPr>
          <p:spPr>
            <a:xfrm>
              <a:off x="7216468" y="4378473"/>
              <a:ext cx="554348" cy="905932"/>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4C3F3EC-7CF3-4C2D-89BF-40AF9AC93A32}"/>
                </a:ext>
              </a:extLst>
            </p:cNvPr>
            <p:cNvCxnSpPr>
              <a:cxnSpLocks/>
            </p:cNvCxnSpPr>
            <p:nvPr/>
          </p:nvCxnSpPr>
          <p:spPr>
            <a:xfrm flipV="1">
              <a:off x="7254568" y="3978424"/>
              <a:ext cx="1592735" cy="276224"/>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89884B-DB06-46C5-9162-B641C7474EA6}"/>
                </a:ext>
              </a:extLst>
            </p:cNvPr>
            <p:cNvCxnSpPr>
              <a:cxnSpLocks/>
            </p:cNvCxnSpPr>
            <p:nvPr/>
          </p:nvCxnSpPr>
          <p:spPr>
            <a:xfrm flipH="1" flipV="1">
              <a:off x="5835343" y="3758912"/>
              <a:ext cx="1200150" cy="419537"/>
            </a:xfrm>
            <a:prstGeom prst="straightConnector1">
              <a:avLst/>
            </a:prstGeom>
            <a:ln w="25400">
              <a:solidFill>
                <a:schemeClr val="accent2"/>
              </a:solidFill>
              <a:prstDash val="dash"/>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7E777C5-F27A-41F1-8ED3-0F52C01DCD71}"/>
                    </a:ext>
                  </a:extLst>
                </p:cNvPr>
                <p:cNvSpPr txBox="1"/>
                <p:nvPr/>
              </p:nvSpPr>
              <p:spPr>
                <a:xfrm>
                  <a:off x="6308778" y="2535468"/>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27E777C5-F27A-41F1-8ED3-0F52C01DCD71}"/>
                    </a:ext>
                  </a:extLst>
                </p:cNvPr>
                <p:cNvSpPr txBox="1">
                  <a:spLocks noRot="1" noChangeAspect="1" noMove="1" noResize="1" noEditPoints="1" noAdjustHandles="1" noChangeArrowheads="1" noChangeShapeType="1" noTextEdit="1"/>
                </p:cNvSpPr>
                <p:nvPr/>
              </p:nvSpPr>
              <p:spPr>
                <a:xfrm>
                  <a:off x="6308778" y="2535468"/>
                  <a:ext cx="363711" cy="461665"/>
                </a:xfrm>
                <a:prstGeom prst="rect">
                  <a:avLst/>
                </a:prstGeom>
                <a:blipFill>
                  <a:blip r:embed="rId6"/>
                  <a:stretch>
                    <a:fillRect r="-27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06BEF0E-29E0-416E-91EA-85144D6D3EEB}"/>
                    </a:ext>
                  </a:extLst>
                </p:cNvPr>
                <p:cNvSpPr txBox="1"/>
                <p:nvPr/>
              </p:nvSpPr>
              <p:spPr>
                <a:xfrm>
                  <a:off x="7636915" y="2491806"/>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17" name="TextBox 16">
                  <a:extLst>
                    <a:ext uri="{FF2B5EF4-FFF2-40B4-BE49-F238E27FC236}">
                      <a16:creationId xmlns:a16="http://schemas.microsoft.com/office/drawing/2014/main" id="{706BEF0E-29E0-416E-91EA-85144D6D3EEB}"/>
                    </a:ext>
                  </a:extLst>
                </p:cNvPr>
                <p:cNvSpPr txBox="1">
                  <a:spLocks noRot="1" noChangeAspect="1" noMove="1" noResize="1" noEditPoints="1" noAdjustHandles="1" noChangeArrowheads="1" noChangeShapeType="1" noTextEdit="1"/>
                </p:cNvSpPr>
                <p:nvPr/>
              </p:nvSpPr>
              <p:spPr>
                <a:xfrm>
                  <a:off x="7636915" y="2491806"/>
                  <a:ext cx="363711" cy="461665"/>
                </a:xfrm>
                <a:prstGeom prst="rect">
                  <a:avLst/>
                </a:prstGeom>
                <a:blipFill>
                  <a:blip r:embed="rId7"/>
                  <a:stretch>
                    <a:fillRect r="-27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B960B7E-3C6E-4B05-819C-86B1194A2674}"/>
                    </a:ext>
                  </a:extLst>
                </p:cNvPr>
                <p:cNvSpPr txBox="1"/>
                <p:nvPr/>
              </p:nvSpPr>
              <p:spPr>
                <a:xfrm>
                  <a:off x="5465840" y="3447640"/>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23" name="TextBox 22">
                  <a:extLst>
                    <a:ext uri="{FF2B5EF4-FFF2-40B4-BE49-F238E27FC236}">
                      <a16:creationId xmlns:a16="http://schemas.microsoft.com/office/drawing/2014/main" id="{6813563F-C8F5-4DE4-A2E0-37ADBFDA55CE}"/>
                    </a:ext>
                  </a:extLst>
                </p:cNvPr>
                <p:cNvSpPr txBox="1">
                  <a:spLocks noRot="1" noChangeAspect="1" noMove="1" noResize="1" noEditPoints="1" noAdjustHandles="1" noChangeArrowheads="1" noChangeShapeType="1" noTextEdit="1"/>
                </p:cNvSpPr>
                <p:nvPr/>
              </p:nvSpPr>
              <p:spPr>
                <a:xfrm>
                  <a:off x="5465840" y="3447640"/>
                  <a:ext cx="363711" cy="461665"/>
                </a:xfrm>
                <a:prstGeom prst="rect">
                  <a:avLst/>
                </a:prstGeom>
                <a:blipFill>
                  <a:blip r:embed="rId8"/>
                  <a:stretch>
                    <a:fillRect r="-27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E0347E8-F31C-4481-80BA-8A81DAD48D7C}"/>
                    </a:ext>
                  </a:extLst>
                </p:cNvPr>
                <p:cNvSpPr txBox="1"/>
                <p:nvPr/>
              </p:nvSpPr>
              <p:spPr>
                <a:xfrm>
                  <a:off x="6457729" y="5553639"/>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24" name="TextBox 23">
                  <a:extLst>
                    <a:ext uri="{FF2B5EF4-FFF2-40B4-BE49-F238E27FC236}">
                      <a16:creationId xmlns:a16="http://schemas.microsoft.com/office/drawing/2014/main" id="{D8D3FBC2-3340-4EF5-955B-BB58B1A86E69}"/>
                    </a:ext>
                  </a:extLst>
                </p:cNvPr>
                <p:cNvSpPr txBox="1">
                  <a:spLocks noRot="1" noChangeAspect="1" noMove="1" noResize="1" noEditPoints="1" noAdjustHandles="1" noChangeArrowheads="1" noChangeShapeType="1" noTextEdit="1"/>
                </p:cNvSpPr>
                <p:nvPr/>
              </p:nvSpPr>
              <p:spPr>
                <a:xfrm>
                  <a:off x="6457729" y="5553639"/>
                  <a:ext cx="363711" cy="461665"/>
                </a:xfrm>
                <a:prstGeom prst="rect">
                  <a:avLst/>
                </a:prstGeom>
                <a:blipFill>
                  <a:blip r:embed="rId9"/>
                  <a:stretch>
                    <a:fillRect r="-27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94EC501-686F-4223-9053-B94734A19C5B}"/>
                    </a:ext>
                  </a:extLst>
                </p:cNvPr>
                <p:cNvSpPr txBox="1"/>
                <p:nvPr/>
              </p:nvSpPr>
              <p:spPr>
                <a:xfrm>
                  <a:off x="7599239" y="5188190"/>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25" name="TextBox 24">
                  <a:extLst>
                    <a:ext uri="{FF2B5EF4-FFF2-40B4-BE49-F238E27FC236}">
                      <a16:creationId xmlns:a16="http://schemas.microsoft.com/office/drawing/2014/main" id="{01EBBD28-D9C1-4FF8-BF17-B4664723C8A2}"/>
                    </a:ext>
                  </a:extLst>
                </p:cNvPr>
                <p:cNvSpPr txBox="1">
                  <a:spLocks noRot="1" noChangeAspect="1" noMove="1" noResize="1" noEditPoints="1" noAdjustHandles="1" noChangeArrowheads="1" noChangeShapeType="1" noTextEdit="1"/>
                </p:cNvSpPr>
                <p:nvPr/>
              </p:nvSpPr>
              <p:spPr>
                <a:xfrm>
                  <a:off x="7599239" y="5188190"/>
                  <a:ext cx="363711" cy="461665"/>
                </a:xfrm>
                <a:prstGeom prst="rect">
                  <a:avLst/>
                </a:prstGeom>
                <a:blipFill>
                  <a:blip r:embed="rId10"/>
                  <a:stretch>
                    <a:fillRect r="-27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D88F53E-DD9A-4F50-964B-1824EDDD40AE}"/>
                    </a:ext>
                  </a:extLst>
                </p:cNvPr>
                <p:cNvSpPr txBox="1"/>
                <p:nvPr/>
              </p:nvSpPr>
              <p:spPr>
                <a:xfrm>
                  <a:off x="8771964" y="3667148"/>
                  <a:ext cx="363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FD5B58"/>
                                </a:solidFill>
                                <a:effectLst/>
                                <a:uLnTx/>
                                <a:uFillTx/>
                                <a:latin typeface="Cambria Math" panose="02040503050406030204" pitchFamily="18" charset="0"/>
                                <a:sym typeface="Arial"/>
                              </a:rPr>
                            </m:ctrlPr>
                          </m:sSubPr>
                          <m:e>
                            <m:acc>
                              <m:accPr>
                                <m:chr m:val="̅"/>
                                <m:ctrlP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ctrlPr>
                              </m:accPr>
                              <m:e>
                                <m:r>
                                  <a:rPr kumimoji="0" lang="en-US" sz="2400" b="0" i="1" u="none" strike="noStrike" kern="0" cap="none" spc="0" normalizeH="0" baseline="0" noProof="0">
                                    <a:ln>
                                      <a:noFill/>
                                    </a:ln>
                                    <a:solidFill>
                                      <a:srgbClr val="FD5B58"/>
                                    </a:solidFill>
                                    <a:effectLst/>
                                    <a:uLnTx/>
                                    <a:uFillTx/>
                                    <a:latin typeface="Cambria Math" panose="02040503050406030204" pitchFamily="18" charset="0"/>
                                    <a:ea typeface="Cambria Math" panose="02040503050406030204" pitchFamily="18" charset="0"/>
                                    <a:sym typeface="Arial"/>
                                  </a:rPr>
                                  <m:t>𝜈</m:t>
                                </m:r>
                              </m:e>
                            </m:acc>
                          </m:e>
                          <m:sub>
                            <m:r>
                              <a:rPr kumimoji="0" lang="en-US" sz="2400" b="0" i="1" u="none" strike="noStrike" kern="0" cap="none" spc="0" normalizeH="0" baseline="0" noProof="0">
                                <a:ln>
                                  <a:noFill/>
                                </a:ln>
                                <a:solidFill>
                                  <a:srgbClr val="FD5B58"/>
                                </a:solidFill>
                                <a:effectLst/>
                                <a:uLnTx/>
                                <a:uFillTx/>
                                <a:latin typeface="Cambria Math" panose="02040503050406030204" pitchFamily="18" charset="0"/>
                                <a:sym typeface="Arial"/>
                              </a:rPr>
                              <m:t>𝑒</m:t>
                            </m:r>
                          </m:sub>
                        </m:sSub>
                      </m:oMath>
                    </m:oMathPara>
                  </a14:m>
                  <a:endParaRPr kumimoji="0" lang="en-US" sz="2400" b="0" i="0" u="none" strike="noStrike" kern="0" cap="none" spc="0" normalizeH="0" baseline="0" noProof="0" dirty="0">
                    <a:ln>
                      <a:noFill/>
                    </a:ln>
                    <a:solidFill>
                      <a:srgbClr val="FD5B58"/>
                    </a:solidFill>
                    <a:effectLst/>
                    <a:uLnTx/>
                    <a:uFillTx/>
                    <a:latin typeface="Arial"/>
                    <a:cs typeface="Arial"/>
                    <a:sym typeface="Arial"/>
                  </a:endParaRPr>
                </a:p>
              </p:txBody>
            </p:sp>
          </mc:Choice>
          <mc:Fallback xmlns="">
            <p:sp>
              <p:nvSpPr>
                <p:cNvPr id="26" name="TextBox 25">
                  <a:extLst>
                    <a:ext uri="{FF2B5EF4-FFF2-40B4-BE49-F238E27FC236}">
                      <a16:creationId xmlns:a16="http://schemas.microsoft.com/office/drawing/2014/main" id="{62CECAB7-3511-424F-A4DD-6727F74BE7DC}"/>
                    </a:ext>
                  </a:extLst>
                </p:cNvPr>
                <p:cNvSpPr txBox="1">
                  <a:spLocks noRot="1" noChangeAspect="1" noMove="1" noResize="1" noEditPoints="1" noAdjustHandles="1" noChangeArrowheads="1" noChangeShapeType="1" noTextEdit="1"/>
                </p:cNvSpPr>
                <p:nvPr/>
              </p:nvSpPr>
              <p:spPr>
                <a:xfrm>
                  <a:off x="8771964" y="3667148"/>
                  <a:ext cx="363711" cy="461665"/>
                </a:xfrm>
                <a:prstGeom prst="rect">
                  <a:avLst/>
                </a:prstGeom>
                <a:blipFill>
                  <a:blip r:embed="rId11"/>
                  <a:stretch>
                    <a:fillRect r="-26667"/>
                  </a:stretch>
                </a:blipFill>
              </p:spPr>
              <p:txBody>
                <a:bodyPr/>
                <a:lstStyle/>
                <a:p>
                  <a:r>
                    <a:rPr lang="en-US">
                      <a:noFill/>
                    </a:rPr>
                    <a:t> </a:t>
                  </a:r>
                </a:p>
              </p:txBody>
            </p:sp>
          </mc:Fallback>
        </mc:AlternateContent>
      </p:grpSp>
      <p:pic>
        <p:nvPicPr>
          <p:cNvPr id="2" name="Google Shape;833;p101">
            <a:extLst>
              <a:ext uri="{FF2B5EF4-FFF2-40B4-BE49-F238E27FC236}">
                <a16:creationId xmlns:a16="http://schemas.microsoft.com/office/drawing/2014/main" id="{118BA0B2-E6BB-EE1F-87C1-97F9C4E11CDC}"/>
              </a:ext>
            </a:extLst>
          </p:cNvPr>
          <p:cNvPicPr preferRelativeResize="0"/>
          <p:nvPr/>
        </p:nvPicPr>
        <p:blipFill>
          <a:blip r:embed="rId12">
            <a:alphaModFix/>
          </a:blip>
          <a:stretch>
            <a:fillRect/>
          </a:stretch>
        </p:blipFill>
        <p:spPr>
          <a:xfrm>
            <a:off x="-152400" y="4446713"/>
            <a:ext cx="1045200" cy="696789"/>
          </a:xfrm>
          <a:prstGeom prst="rect">
            <a:avLst/>
          </a:prstGeom>
          <a:noFill/>
          <a:ln>
            <a:noFill/>
          </a:ln>
        </p:spPr>
      </p:pic>
    </p:spTree>
    <p:extLst>
      <p:ext uri="{BB962C8B-B14F-4D97-AF65-F5344CB8AC3E}">
        <p14:creationId xmlns:p14="http://schemas.microsoft.com/office/powerpoint/2010/main" val="311993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A picture containing text, indoor, wall, game&#10;&#10;Description automatically generated">
            <a:extLst>
              <a:ext uri="{FF2B5EF4-FFF2-40B4-BE49-F238E27FC236}">
                <a16:creationId xmlns:a16="http://schemas.microsoft.com/office/drawing/2014/main" id="{953B4793-1846-0F42-BEDD-3CA6E0C11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907257"/>
            <a:ext cx="6524625"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Up Arrow 11">
            <a:extLst>
              <a:ext uri="{FF2B5EF4-FFF2-40B4-BE49-F238E27FC236}">
                <a16:creationId xmlns:a16="http://schemas.microsoft.com/office/drawing/2014/main" id="{11E10AB0-814E-B846-A0E6-C42CFAC90099}"/>
              </a:ext>
            </a:extLst>
          </p:cNvPr>
          <p:cNvSpPr/>
          <p:nvPr/>
        </p:nvSpPr>
        <p:spPr>
          <a:xfrm>
            <a:off x="4102894" y="2861072"/>
            <a:ext cx="582216" cy="3036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2707" name="TextBox 12">
            <a:extLst>
              <a:ext uri="{FF2B5EF4-FFF2-40B4-BE49-F238E27FC236}">
                <a16:creationId xmlns:a16="http://schemas.microsoft.com/office/drawing/2014/main" id="{60A69FE0-2F97-2240-A88B-D212AFE51307}"/>
              </a:ext>
            </a:extLst>
          </p:cNvPr>
          <p:cNvSpPr txBox="1">
            <a:spLocks noChangeArrowheads="1"/>
          </p:cNvSpPr>
          <p:nvPr/>
        </p:nvSpPr>
        <p:spPr bwMode="auto">
          <a:xfrm>
            <a:off x="4179094" y="3170635"/>
            <a:ext cx="604653" cy="30008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Goudy Old Style" panose="02020502050305020303" pitchFamily="18" charset="77"/>
                <a:ea typeface="ＭＳ Ｐゴシック" panose="020B0600070205080204" pitchFamily="34" charset="-128"/>
              </a:defRPr>
            </a:lvl1pPr>
            <a:lvl2pPr marL="742950" indent="-285750">
              <a:defRPr sz="2400">
                <a:solidFill>
                  <a:schemeClr val="tx1"/>
                </a:solidFill>
                <a:latin typeface="Goudy Old Style" panose="02020502050305020303" pitchFamily="18" charset="77"/>
                <a:ea typeface="ＭＳ Ｐゴシック" panose="020B0600070205080204" pitchFamily="34" charset="-128"/>
              </a:defRPr>
            </a:lvl2pPr>
            <a:lvl3pPr marL="1143000" indent="-228600">
              <a:defRPr sz="2400">
                <a:solidFill>
                  <a:schemeClr val="tx1"/>
                </a:solidFill>
                <a:latin typeface="Goudy Old Style" panose="02020502050305020303" pitchFamily="18" charset="77"/>
                <a:ea typeface="ＭＳ Ｐゴシック" panose="020B0600070205080204" pitchFamily="34" charset="-128"/>
              </a:defRPr>
            </a:lvl3pPr>
            <a:lvl4pPr marL="1600200" indent="-228600">
              <a:defRPr sz="2400">
                <a:solidFill>
                  <a:schemeClr val="tx1"/>
                </a:solidFill>
                <a:latin typeface="Goudy Old Style" panose="02020502050305020303" pitchFamily="18" charset="77"/>
                <a:ea typeface="ＭＳ Ｐゴシック" panose="020B0600070205080204" pitchFamily="34" charset="-128"/>
              </a:defRPr>
            </a:lvl4pPr>
            <a:lvl5pPr marL="2057400" indent="-228600">
              <a:defRPr sz="2400">
                <a:solidFill>
                  <a:schemeClr val="tx1"/>
                </a:solidFill>
                <a:latin typeface="Goudy Old Style" panose="02020502050305020303" pitchFamily="18"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en-US" sz="1350" b="0" i="0" u="none" strike="noStrike" kern="1200" cap="none" spc="0" normalizeH="0" baseline="0" noProof="0">
                <a:ln>
                  <a:noFill/>
                </a:ln>
                <a:solidFill>
                  <a:prstClr val="black"/>
                </a:solidFill>
                <a:effectLst/>
                <a:uLnTx/>
                <a:uFillTx/>
                <a:latin typeface="Goudy Old Style" panose="02020502050305020303" pitchFamily="18" charset="77"/>
                <a:ea typeface="ＭＳ Ｐゴシック" panose="020B0600070205080204" pitchFamily="34" charset="-128"/>
                <a:cs typeface="Arial"/>
                <a:sym typeface="Arial"/>
              </a:rPr>
              <a:t>Target</a:t>
            </a:r>
          </a:p>
        </p:txBody>
      </p:sp>
      <p:sp>
        <p:nvSpPr>
          <p:cNvPr id="14" name="Up Arrow 13">
            <a:extLst>
              <a:ext uri="{FF2B5EF4-FFF2-40B4-BE49-F238E27FC236}">
                <a16:creationId xmlns:a16="http://schemas.microsoft.com/office/drawing/2014/main" id="{E19BBD03-6216-8D4F-AC21-6C1C4E0F2284}"/>
              </a:ext>
            </a:extLst>
          </p:cNvPr>
          <p:cNvSpPr/>
          <p:nvPr/>
        </p:nvSpPr>
        <p:spPr>
          <a:xfrm rot="10800000">
            <a:off x="6321029" y="1770460"/>
            <a:ext cx="581025" cy="3036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2709" name="TextBox 14">
            <a:extLst>
              <a:ext uri="{FF2B5EF4-FFF2-40B4-BE49-F238E27FC236}">
                <a16:creationId xmlns:a16="http://schemas.microsoft.com/office/drawing/2014/main" id="{DC9BDFC5-0AA2-6846-B787-239612595FE8}"/>
              </a:ext>
            </a:extLst>
          </p:cNvPr>
          <p:cNvSpPr txBox="1">
            <a:spLocks noChangeArrowheads="1"/>
          </p:cNvSpPr>
          <p:nvPr/>
        </p:nvSpPr>
        <p:spPr bwMode="auto">
          <a:xfrm>
            <a:off x="6305551" y="1559719"/>
            <a:ext cx="861070" cy="30008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Goudy Old Style" panose="02020502050305020303" pitchFamily="18" charset="77"/>
                <a:ea typeface="ＭＳ Ｐゴシック" panose="020B0600070205080204" pitchFamily="34" charset="-128"/>
              </a:defRPr>
            </a:lvl1pPr>
            <a:lvl2pPr marL="742950" indent="-285750">
              <a:defRPr sz="2400">
                <a:solidFill>
                  <a:schemeClr val="tx1"/>
                </a:solidFill>
                <a:latin typeface="Goudy Old Style" panose="02020502050305020303" pitchFamily="18" charset="77"/>
                <a:ea typeface="ＭＳ Ｐゴシック" panose="020B0600070205080204" pitchFamily="34" charset="-128"/>
              </a:defRPr>
            </a:lvl2pPr>
            <a:lvl3pPr marL="1143000" indent="-228600">
              <a:defRPr sz="2400">
                <a:solidFill>
                  <a:schemeClr val="tx1"/>
                </a:solidFill>
                <a:latin typeface="Goudy Old Style" panose="02020502050305020303" pitchFamily="18" charset="77"/>
                <a:ea typeface="ＭＳ Ｐゴシック" panose="020B0600070205080204" pitchFamily="34" charset="-128"/>
              </a:defRPr>
            </a:lvl3pPr>
            <a:lvl4pPr marL="1600200" indent="-228600">
              <a:defRPr sz="2400">
                <a:solidFill>
                  <a:schemeClr val="tx1"/>
                </a:solidFill>
                <a:latin typeface="Goudy Old Style" panose="02020502050305020303" pitchFamily="18" charset="77"/>
                <a:ea typeface="ＭＳ Ｐゴシック" panose="020B0600070205080204" pitchFamily="34" charset="-128"/>
              </a:defRPr>
            </a:lvl4pPr>
            <a:lvl5pPr marL="2057400" indent="-228600">
              <a:defRPr sz="2400">
                <a:solidFill>
                  <a:schemeClr val="tx1"/>
                </a:solidFill>
                <a:latin typeface="Goudy Old Style" panose="02020502050305020303" pitchFamily="18"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en-US" sz="1350" b="0" i="0" u="none" strike="noStrike" kern="1200" cap="none" spc="0" normalizeH="0" baseline="0" noProof="0">
                <a:ln>
                  <a:noFill/>
                </a:ln>
                <a:solidFill>
                  <a:prstClr val="black"/>
                </a:solidFill>
                <a:effectLst/>
                <a:uLnTx/>
                <a:uFillTx/>
                <a:latin typeface="Goudy Old Style" panose="02020502050305020303" pitchFamily="18" charset="77"/>
                <a:ea typeface="ＭＳ Ｐゴシック" panose="020B0600070205080204" pitchFamily="34" charset="-128"/>
                <a:cs typeface="Arial"/>
                <a:sym typeface="Arial"/>
              </a:rPr>
              <a:t>Cyclotron</a:t>
            </a:r>
          </a:p>
        </p:txBody>
      </p:sp>
      <p:sp>
        <p:nvSpPr>
          <p:cNvPr id="16" name="Up Arrow 15">
            <a:extLst>
              <a:ext uri="{FF2B5EF4-FFF2-40B4-BE49-F238E27FC236}">
                <a16:creationId xmlns:a16="http://schemas.microsoft.com/office/drawing/2014/main" id="{90D3B714-E8B3-1541-B4E3-A1DEDF942D60}"/>
              </a:ext>
            </a:extLst>
          </p:cNvPr>
          <p:cNvSpPr/>
          <p:nvPr/>
        </p:nvSpPr>
        <p:spPr>
          <a:xfrm rot="10800000">
            <a:off x="5510213" y="2105026"/>
            <a:ext cx="581025" cy="30361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2711" name="TextBox 16">
            <a:extLst>
              <a:ext uri="{FF2B5EF4-FFF2-40B4-BE49-F238E27FC236}">
                <a16:creationId xmlns:a16="http://schemas.microsoft.com/office/drawing/2014/main" id="{325426E5-F4CB-4C4C-BC94-33F1BA60D2EB}"/>
              </a:ext>
            </a:extLst>
          </p:cNvPr>
          <p:cNvSpPr txBox="1">
            <a:spLocks noChangeArrowheads="1"/>
          </p:cNvSpPr>
          <p:nvPr/>
        </p:nvSpPr>
        <p:spPr bwMode="auto">
          <a:xfrm>
            <a:off x="5516167" y="1896667"/>
            <a:ext cx="825867" cy="30008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Goudy Old Style" panose="02020502050305020303" pitchFamily="18" charset="77"/>
                <a:ea typeface="ＭＳ Ｐゴシック" panose="020B0600070205080204" pitchFamily="34" charset="-128"/>
              </a:defRPr>
            </a:lvl1pPr>
            <a:lvl2pPr marL="742950" indent="-285750">
              <a:defRPr sz="2400">
                <a:solidFill>
                  <a:schemeClr val="tx1"/>
                </a:solidFill>
                <a:latin typeface="Goudy Old Style" panose="02020502050305020303" pitchFamily="18" charset="77"/>
                <a:ea typeface="ＭＳ Ｐゴシック" panose="020B0600070205080204" pitchFamily="34" charset="-128"/>
              </a:defRPr>
            </a:lvl2pPr>
            <a:lvl3pPr marL="1143000" indent="-228600">
              <a:defRPr sz="2400">
                <a:solidFill>
                  <a:schemeClr val="tx1"/>
                </a:solidFill>
                <a:latin typeface="Goudy Old Style" panose="02020502050305020303" pitchFamily="18" charset="77"/>
                <a:ea typeface="ＭＳ Ｐゴシック" panose="020B0600070205080204" pitchFamily="34" charset="-128"/>
              </a:defRPr>
            </a:lvl3pPr>
            <a:lvl4pPr marL="1600200" indent="-228600">
              <a:defRPr sz="2400">
                <a:solidFill>
                  <a:schemeClr val="tx1"/>
                </a:solidFill>
                <a:latin typeface="Goudy Old Style" panose="02020502050305020303" pitchFamily="18" charset="77"/>
                <a:ea typeface="ＭＳ Ｐゴシック" panose="020B0600070205080204" pitchFamily="34" charset="-128"/>
              </a:defRPr>
            </a:lvl4pPr>
            <a:lvl5pPr marL="2057400" indent="-228600">
              <a:defRPr sz="2400">
                <a:solidFill>
                  <a:schemeClr val="tx1"/>
                </a:solidFill>
                <a:latin typeface="Goudy Old Style" panose="02020502050305020303" pitchFamily="18"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en-US" sz="1350" b="0" i="0" u="none" strike="noStrike" kern="1200" cap="none" spc="0" normalizeH="0" baseline="0" noProof="0">
                <a:ln>
                  <a:noFill/>
                </a:ln>
                <a:solidFill>
                  <a:prstClr val="black"/>
                </a:solidFill>
                <a:effectLst/>
                <a:uLnTx/>
                <a:uFillTx/>
                <a:latin typeface="Goudy Old Style" panose="02020502050305020303" pitchFamily="18" charset="77"/>
                <a:ea typeface="ＭＳ Ｐゴシック" panose="020B0600070205080204" pitchFamily="34" charset="-128"/>
                <a:cs typeface="Arial"/>
                <a:sym typeface="Arial"/>
              </a:rPr>
              <a:t>Beamline</a:t>
            </a:r>
          </a:p>
        </p:txBody>
      </p:sp>
      <p:sp>
        <p:nvSpPr>
          <p:cNvPr id="72712" name="Slide Number Placeholder 17">
            <a:extLst>
              <a:ext uri="{FF2B5EF4-FFF2-40B4-BE49-F238E27FC236}">
                <a16:creationId xmlns:a16="http://schemas.microsoft.com/office/drawing/2014/main" id="{6A3654B2-5696-8F47-901C-EB2F99ACB3CA}"/>
              </a:ext>
            </a:extLst>
          </p:cNvPr>
          <p:cNvSpPr>
            <a:spLocks noGrp="1" noChangeArrowheads="1"/>
          </p:cNvSpPr>
          <p:nvPr>
            <p:ph type="sldNum" sz="quarter" idx="4294967295"/>
          </p:nvPr>
        </p:nvSpPr>
        <p:spPr bwMode="auto">
          <a:xfrm>
            <a:off x="7086600" y="4819938"/>
            <a:ext cx="20574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800">
                <a:solidFill>
                  <a:schemeClr val="tx1"/>
                </a:solidFill>
                <a:latin typeface="Goudy Old Style" panose="02020502050305020303" pitchFamily="18" charset="77"/>
                <a:ea typeface="ＭＳ Ｐゴシック" panose="020B0600070205080204" pitchFamily="34" charset="-128"/>
              </a:defRPr>
            </a:lvl1pPr>
            <a:lvl2pPr marL="557213" indent="-214313">
              <a:defRPr sz="1800">
                <a:solidFill>
                  <a:schemeClr val="tx1"/>
                </a:solidFill>
                <a:latin typeface="Goudy Old Style" panose="02020502050305020303" pitchFamily="18" charset="77"/>
                <a:ea typeface="ＭＳ Ｐゴシック" panose="020B0600070205080204" pitchFamily="34" charset="-128"/>
              </a:defRPr>
            </a:lvl2pPr>
            <a:lvl3pPr marL="857250" indent="-171450">
              <a:defRPr sz="1800">
                <a:solidFill>
                  <a:schemeClr val="tx1"/>
                </a:solidFill>
                <a:latin typeface="Goudy Old Style" panose="02020502050305020303" pitchFamily="18" charset="77"/>
                <a:ea typeface="ＭＳ Ｐゴシック" panose="020B0600070205080204" pitchFamily="34" charset="-128"/>
              </a:defRPr>
            </a:lvl3pPr>
            <a:lvl4pPr marL="1200150" indent="-171450">
              <a:defRPr sz="1800">
                <a:solidFill>
                  <a:schemeClr val="tx1"/>
                </a:solidFill>
                <a:latin typeface="Goudy Old Style" panose="02020502050305020303" pitchFamily="18" charset="77"/>
                <a:ea typeface="ＭＳ Ｐゴシック" panose="020B0600070205080204" pitchFamily="34" charset="-128"/>
              </a:defRPr>
            </a:lvl4pPr>
            <a:lvl5pPr marL="1543050" indent="-171450">
              <a:defRPr sz="1800">
                <a:solidFill>
                  <a:schemeClr val="tx1"/>
                </a:solidFill>
                <a:latin typeface="Goudy Old Style" panose="02020502050305020303" pitchFamily="18" charset="77"/>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Goudy Old Style" panose="02020502050305020303" pitchFamily="18" charset="77"/>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Goudy Old Style" panose="02020502050305020303" pitchFamily="18" charset="77"/>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Goudy Old Style" panose="02020502050305020303" pitchFamily="18" charset="77"/>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Goudy Old Style" panose="02020502050305020303" pitchFamily="18" charset="77"/>
                <a:ea typeface="ＭＳ Ｐゴシック" panose="020B0600070205080204" pitchFamily="34" charset="-128"/>
              </a:defRPr>
            </a:lvl9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7F891D06-BC04-594D-89DF-15E66E32D148}" type="slidenum">
              <a:rPr kumimoji="0" lang="en-US" altLang="en-US" sz="900" b="0" i="0" u="none" strike="noStrike" kern="1200" cap="none" spc="0" normalizeH="0" baseline="0" noProof="0">
                <a:ln>
                  <a:noFill/>
                </a:ln>
                <a:solidFill>
                  <a:srgbClr val="898989"/>
                </a:solidFill>
                <a:effectLst/>
                <a:uLnTx/>
                <a:uFillTx/>
                <a:latin typeface="Century Gothic" panose="020B0502020202020204" pitchFamily="34" charset="0"/>
                <a:ea typeface="ＭＳ Ｐゴシック" panose="020B0600070205080204" pitchFamily="34" charset="-128"/>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13</a:t>
            </a:fld>
            <a:endParaRPr kumimoji="0" lang="en-US" altLang="en-US" sz="900" b="0" i="0" u="none" strike="noStrike" kern="1200" cap="none" spc="0" normalizeH="0" baseline="0" noProof="0">
              <a:ln>
                <a:noFill/>
              </a:ln>
              <a:solidFill>
                <a:srgbClr val="898989"/>
              </a:solidFill>
              <a:effectLst/>
              <a:uLnTx/>
              <a:uFillTx/>
              <a:latin typeface="Century Gothic" panose="020B0502020202020204" pitchFamily="34" charset="0"/>
              <a:ea typeface="ＭＳ Ｐゴシック" panose="020B0600070205080204" pitchFamily="34" charset="-128"/>
              <a:cs typeface="Arial"/>
              <a:sym typeface="Arial"/>
            </a:endParaRPr>
          </a:p>
        </p:txBody>
      </p:sp>
      <p:pic>
        <p:nvPicPr>
          <p:cNvPr id="21" name="Picture 20">
            <a:extLst>
              <a:ext uri="{FF2B5EF4-FFF2-40B4-BE49-F238E27FC236}">
                <a16:creationId xmlns:a16="http://schemas.microsoft.com/office/drawing/2014/main" id="{40377AD1-6209-9548-9D57-BCFE103C12BA}"/>
              </a:ext>
            </a:extLst>
          </p:cNvPr>
          <p:cNvPicPr>
            <a:picLocks noChangeAspect="1"/>
          </p:cNvPicPr>
          <p:nvPr/>
        </p:nvPicPr>
        <p:blipFill>
          <a:blip r:embed="rId3" cstate="print"/>
          <a:stretch>
            <a:fillRect/>
          </a:stretch>
        </p:blipFill>
        <p:spPr>
          <a:xfrm>
            <a:off x="5859079" y="2848308"/>
            <a:ext cx="1985603" cy="1489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2" name="Straight Arrow Connector 21">
            <a:extLst>
              <a:ext uri="{FF2B5EF4-FFF2-40B4-BE49-F238E27FC236}">
                <a16:creationId xmlns:a16="http://schemas.microsoft.com/office/drawing/2014/main" id="{27CDFC2E-CC0A-A846-9328-37C411728755}"/>
              </a:ext>
            </a:extLst>
          </p:cNvPr>
          <p:cNvCxnSpPr>
            <a:cxnSpLocks/>
          </p:cNvCxnSpPr>
          <p:nvPr/>
        </p:nvCxnSpPr>
        <p:spPr>
          <a:xfrm>
            <a:off x="6772276" y="2349105"/>
            <a:ext cx="159544" cy="6215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715" name="TextBox 3">
            <a:extLst>
              <a:ext uri="{FF2B5EF4-FFF2-40B4-BE49-F238E27FC236}">
                <a16:creationId xmlns:a16="http://schemas.microsoft.com/office/drawing/2014/main" id="{7C0C50E4-8175-4F43-9D71-A50E3CE0552D}"/>
              </a:ext>
            </a:extLst>
          </p:cNvPr>
          <p:cNvSpPr txBox="1">
            <a:spLocks noChangeArrowheads="1"/>
          </p:cNvSpPr>
          <p:nvPr/>
        </p:nvSpPr>
        <p:spPr bwMode="auto">
          <a:xfrm>
            <a:off x="4393407" y="400051"/>
            <a:ext cx="2746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oudy Old Style" panose="02020502050305020303" pitchFamily="18" charset="77"/>
                <a:ea typeface="ＭＳ Ｐゴシック" panose="020B0600070205080204" pitchFamily="34" charset="-128"/>
              </a:defRPr>
            </a:lvl1pPr>
            <a:lvl2pPr marL="742950" indent="-285750">
              <a:defRPr sz="2400">
                <a:solidFill>
                  <a:schemeClr val="tx1"/>
                </a:solidFill>
                <a:latin typeface="Goudy Old Style" panose="02020502050305020303" pitchFamily="18" charset="77"/>
                <a:ea typeface="ＭＳ Ｐゴシック" panose="020B0600070205080204" pitchFamily="34" charset="-128"/>
              </a:defRPr>
            </a:lvl2pPr>
            <a:lvl3pPr marL="1143000" indent="-228600">
              <a:defRPr sz="2400">
                <a:solidFill>
                  <a:schemeClr val="tx1"/>
                </a:solidFill>
                <a:latin typeface="Goudy Old Style" panose="02020502050305020303" pitchFamily="18" charset="77"/>
                <a:ea typeface="ＭＳ Ｐゴシック" panose="020B0600070205080204" pitchFamily="34" charset="-128"/>
              </a:defRPr>
            </a:lvl3pPr>
            <a:lvl4pPr marL="1600200" indent="-228600">
              <a:defRPr sz="2400">
                <a:solidFill>
                  <a:schemeClr val="tx1"/>
                </a:solidFill>
                <a:latin typeface="Goudy Old Style" panose="02020502050305020303" pitchFamily="18" charset="77"/>
                <a:ea typeface="ＭＳ Ｐゴシック" panose="020B0600070205080204" pitchFamily="34" charset="-128"/>
              </a:defRPr>
            </a:lvl4pPr>
            <a:lvl5pPr marL="2057400" indent="-228600">
              <a:defRPr sz="2400">
                <a:solidFill>
                  <a:schemeClr val="tx1"/>
                </a:solidFill>
                <a:latin typeface="Goudy Old Style" panose="02020502050305020303" pitchFamily="18"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en-US" sz="1800" b="0" i="0" u="none" strike="noStrike" kern="1200" cap="none" spc="0" normalizeH="0" baseline="0" noProof="0">
                <a:ln>
                  <a:noFill/>
                </a:ln>
                <a:solidFill>
                  <a:prstClr val="black"/>
                </a:solidFill>
                <a:effectLst/>
                <a:uLnTx/>
                <a:uFillTx/>
                <a:latin typeface="Goudy Old Style" panose="02020502050305020303" pitchFamily="18" charset="77"/>
                <a:ea typeface="ＭＳ Ｐゴシック" panose="020B0600070205080204" pitchFamily="34" charset="-128"/>
                <a:cs typeface="Arial"/>
                <a:sym typeface="Arial"/>
              </a:rPr>
              <a:t>Excavation is now complete!</a:t>
            </a:r>
          </a:p>
        </p:txBody>
      </p:sp>
      <p:sp>
        <p:nvSpPr>
          <p:cNvPr id="72716" name="TextBox 22">
            <a:extLst>
              <a:ext uri="{FF2B5EF4-FFF2-40B4-BE49-F238E27FC236}">
                <a16:creationId xmlns:a16="http://schemas.microsoft.com/office/drawing/2014/main" id="{E5AB3979-DDE8-E544-BE1E-3CA44F9AF165}"/>
              </a:ext>
            </a:extLst>
          </p:cNvPr>
          <p:cNvSpPr txBox="1">
            <a:spLocks noChangeArrowheads="1"/>
          </p:cNvSpPr>
          <p:nvPr/>
        </p:nvSpPr>
        <p:spPr bwMode="auto">
          <a:xfrm>
            <a:off x="1395413" y="4420791"/>
            <a:ext cx="2746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oudy Old Style" panose="02020502050305020303" pitchFamily="18" charset="77"/>
                <a:ea typeface="ＭＳ Ｐゴシック" panose="020B0600070205080204" pitchFamily="34" charset="-128"/>
              </a:defRPr>
            </a:lvl1pPr>
            <a:lvl2pPr marL="742950" indent="-285750">
              <a:defRPr sz="2400">
                <a:solidFill>
                  <a:schemeClr val="tx1"/>
                </a:solidFill>
                <a:latin typeface="Goudy Old Style" panose="02020502050305020303" pitchFamily="18" charset="77"/>
                <a:ea typeface="ＭＳ Ｐゴシック" panose="020B0600070205080204" pitchFamily="34" charset="-128"/>
              </a:defRPr>
            </a:lvl2pPr>
            <a:lvl3pPr marL="1143000" indent="-228600">
              <a:defRPr sz="2400">
                <a:solidFill>
                  <a:schemeClr val="tx1"/>
                </a:solidFill>
                <a:latin typeface="Goudy Old Style" panose="02020502050305020303" pitchFamily="18" charset="77"/>
                <a:ea typeface="ＭＳ Ｐゴシック" panose="020B0600070205080204" pitchFamily="34" charset="-128"/>
              </a:defRPr>
            </a:lvl3pPr>
            <a:lvl4pPr marL="1600200" indent="-228600">
              <a:defRPr sz="2400">
                <a:solidFill>
                  <a:schemeClr val="tx1"/>
                </a:solidFill>
                <a:latin typeface="Goudy Old Style" panose="02020502050305020303" pitchFamily="18" charset="77"/>
                <a:ea typeface="ＭＳ Ｐゴシック" panose="020B0600070205080204" pitchFamily="34" charset="-128"/>
              </a:defRPr>
            </a:lvl4pPr>
            <a:lvl5pPr marL="2057400" indent="-228600">
              <a:defRPr sz="2400">
                <a:solidFill>
                  <a:schemeClr val="tx1"/>
                </a:solidFill>
                <a:latin typeface="Goudy Old Style" panose="02020502050305020303" pitchFamily="18"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oudy Old Style" panose="02020502050305020303" pitchFamily="18" charset="77"/>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en-US" sz="1800" b="0" i="0" u="none" strike="noStrike" kern="1200" cap="none" spc="0" normalizeH="0" baseline="0" noProof="0">
                <a:ln>
                  <a:noFill/>
                </a:ln>
                <a:solidFill>
                  <a:prstClr val="black"/>
                </a:solidFill>
                <a:effectLst/>
                <a:uLnTx/>
                <a:uFillTx/>
                <a:latin typeface="Goudy Old Style" panose="02020502050305020303" pitchFamily="18" charset="77"/>
                <a:ea typeface="ＭＳ Ｐゴシック" panose="020B0600070205080204" pitchFamily="34" charset="-128"/>
                <a:cs typeface="Arial"/>
                <a:sym typeface="Arial"/>
              </a:rPr>
              <a:t>Excavation is now complete!</a:t>
            </a:r>
          </a:p>
        </p:txBody>
      </p:sp>
      <p:pic>
        <p:nvPicPr>
          <p:cNvPr id="24" name="Picture 23">
            <a:extLst>
              <a:ext uri="{FF2B5EF4-FFF2-40B4-BE49-F238E27FC236}">
                <a16:creationId xmlns:a16="http://schemas.microsoft.com/office/drawing/2014/main" id="{A7673F3C-EBCE-9F4E-9351-355E992530BA}"/>
              </a:ext>
            </a:extLst>
          </p:cNvPr>
          <p:cNvPicPr>
            <a:picLocks noChangeAspect="1"/>
          </p:cNvPicPr>
          <p:nvPr/>
        </p:nvPicPr>
        <p:blipFill>
          <a:blip r:embed="rId4" cstate="print"/>
          <a:stretch>
            <a:fillRect/>
          </a:stretch>
        </p:blipFill>
        <p:spPr>
          <a:xfrm>
            <a:off x="1279161" y="239622"/>
            <a:ext cx="2349205" cy="1761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5" name="Straight Arrow Connector 24">
            <a:extLst>
              <a:ext uri="{FF2B5EF4-FFF2-40B4-BE49-F238E27FC236}">
                <a16:creationId xmlns:a16="http://schemas.microsoft.com/office/drawing/2014/main" id="{F4E512A8-0C17-3648-9F09-BB6A795E12E3}"/>
              </a:ext>
            </a:extLst>
          </p:cNvPr>
          <p:cNvCxnSpPr>
            <a:cxnSpLocks/>
          </p:cNvCxnSpPr>
          <p:nvPr/>
        </p:nvCxnSpPr>
        <p:spPr>
          <a:xfrm flipH="1" flipV="1">
            <a:off x="2671764" y="1896667"/>
            <a:ext cx="322660" cy="6250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Google Shape;833;p101">
            <a:extLst>
              <a:ext uri="{FF2B5EF4-FFF2-40B4-BE49-F238E27FC236}">
                <a16:creationId xmlns:a16="http://schemas.microsoft.com/office/drawing/2014/main" id="{4EA95888-E497-B3F0-0B34-54E4883889CB}"/>
              </a:ext>
            </a:extLst>
          </p:cNvPr>
          <p:cNvPicPr preferRelativeResize="0"/>
          <p:nvPr/>
        </p:nvPicPr>
        <p:blipFill>
          <a:blip r:embed="rId5">
            <a:alphaModFix/>
          </a:blip>
          <a:stretch>
            <a:fillRect/>
          </a:stretch>
        </p:blipFill>
        <p:spPr>
          <a:xfrm>
            <a:off x="-152400" y="4446713"/>
            <a:ext cx="1045200" cy="696789"/>
          </a:xfrm>
          <a:prstGeom prst="rect">
            <a:avLst/>
          </a:prstGeom>
          <a:noFill/>
          <a:ln>
            <a:noFill/>
          </a:ln>
        </p:spPr>
      </p:pic>
    </p:spTree>
    <p:extLst>
      <p:ext uri="{BB962C8B-B14F-4D97-AF65-F5344CB8AC3E}">
        <p14:creationId xmlns:p14="http://schemas.microsoft.com/office/powerpoint/2010/main" val="416642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9" name="Picture 8"/>
          <p:cNvPicPr>
            <a:picLocks noChangeAspect="1"/>
          </p:cNvPicPr>
          <p:nvPr/>
        </p:nvPicPr>
        <p:blipFill>
          <a:blip r:embed="rId2"/>
          <a:stretch>
            <a:fillRect/>
          </a:stretch>
        </p:blipFill>
        <p:spPr>
          <a:xfrm>
            <a:off x="4700126" y="132985"/>
            <a:ext cx="4184639" cy="4385401"/>
          </a:xfrm>
          <a:prstGeom prst="rect">
            <a:avLst/>
          </a:prstGeom>
        </p:spPr>
      </p:pic>
      <p:sp>
        <p:nvSpPr>
          <p:cNvPr id="10" name="Google Shape;748;p94"/>
          <p:cNvSpPr txBox="1">
            <a:spLocks/>
          </p:cNvSpPr>
          <p:nvPr/>
        </p:nvSpPr>
        <p:spPr>
          <a:xfrm>
            <a:off x="211756" y="878035"/>
            <a:ext cx="3735950" cy="289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2"/>
              </a:buClr>
              <a:buSzPts val="1600"/>
              <a:buFont typeface="Nunito"/>
              <a:buChar char="●"/>
              <a:defRPr sz="16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400" b="0" i="0" u="none" strike="noStrike" cap="none">
                <a:solidFill>
                  <a:schemeClr val="dk2"/>
                </a:solidFill>
                <a:latin typeface="Nunito"/>
                <a:ea typeface="Nunito"/>
                <a:cs typeface="Nunito"/>
                <a:sym typeface="Nunito"/>
              </a:defRPr>
            </a:lvl9pPr>
          </a:lstStyle>
          <a:p>
            <a:pPr fontAlgn="base"/>
            <a:r>
              <a:rPr lang="en-US" dirty="0"/>
              <a:t>2.0 million IBD events in 5 years at </a:t>
            </a:r>
            <a:r>
              <a:rPr lang="en-US" dirty="0" err="1"/>
              <a:t>Yemilab</a:t>
            </a:r>
            <a:r>
              <a:rPr lang="en-US" dirty="0"/>
              <a:t> </a:t>
            </a:r>
            <a:br>
              <a:rPr lang="en-US" dirty="0"/>
            </a:br>
            <a:endParaRPr lang="en-US" dirty="0"/>
          </a:p>
          <a:p>
            <a:pPr fontAlgn="base"/>
            <a:r>
              <a:rPr lang="en-US" dirty="0"/>
              <a:t>Can exclude massive parameter space to 5 sigma confidence over 5 years</a:t>
            </a:r>
            <a:br>
              <a:rPr lang="en-US" dirty="0"/>
            </a:br>
            <a:endParaRPr lang="en-US" dirty="0"/>
          </a:p>
          <a:p>
            <a:pPr fontAlgn="base"/>
            <a:r>
              <a:rPr lang="en-US" dirty="0"/>
              <a:t>Including the global fits of several anomalies</a:t>
            </a:r>
          </a:p>
          <a:p>
            <a:pPr fontAlgn="base"/>
            <a:endParaRPr lang="en-US" dirty="0"/>
          </a:p>
          <a:p>
            <a:pPr fontAlgn="base"/>
            <a:endParaRPr lang="en-US" dirty="0"/>
          </a:p>
          <a:p>
            <a:pPr lvl="1">
              <a:spcBef>
                <a:spcPts val="0"/>
              </a:spcBef>
            </a:pPr>
            <a:endParaRPr lang="en-US" dirty="0"/>
          </a:p>
        </p:txBody>
      </p:sp>
      <p:sp>
        <p:nvSpPr>
          <p:cNvPr id="11" name="TextBox 10"/>
          <p:cNvSpPr txBox="1"/>
          <p:nvPr/>
        </p:nvSpPr>
        <p:spPr>
          <a:xfrm>
            <a:off x="138460" y="4797230"/>
            <a:ext cx="8746305" cy="307777"/>
          </a:xfrm>
          <a:prstGeom prst="rect">
            <a:avLst/>
          </a:prstGeom>
          <a:noFill/>
        </p:spPr>
        <p:txBody>
          <a:bodyPr wrap="none" rtlCol="0">
            <a:spAutoFit/>
          </a:bodyPr>
          <a:lstStyle/>
          <a:p>
            <a:r>
              <a:rPr lang="en-US" dirty="0"/>
              <a:t>Global Fit 2019: A. Diaz, C.A. Arguelles, G.H. Collin, J.M. Conrad and M.H. </a:t>
            </a:r>
            <a:r>
              <a:rPr lang="en-US" dirty="0" err="1"/>
              <a:t>Shaevitz</a:t>
            </a:r>
            <a:r>
              <a:rPr lang="en-US" dirty="0"/>
              <a:t>, Phys. Rep. 84 1 2020.</a:t>
            </a:r>
          </a:p>
        </p:txBody>
      </p:sp>
    </p:spTree>
    <p:extLst>
      <p:ext uri="{BB962C8B-B14F-4D97-AF65-F5344CB8AC3E}">
        <p14:creationId xmlns:p14="http://schemas.microsoft.com/office/powerpoint/2010/main" val="1644378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9" name="Picture 8"/>
          <p:cNvPicPr>
            <a:picLocks noChangeAspect="1"/>
          </p:cNvPicPr>
          <p:nvPr/>
        </p:nvPicPr>
        <p:blipFill>
          <a:blip r:embed="rId2"/>
          <a:stretch>
            <a:fillRect/>
          </a:stretch>
        </p:blipFill>
        <p:spPr>
          <a:xfrm>
            <a:off x="4700126" y="132985"/>
            <a:ext cx="4184639" cy="4385401"/>
          </a:xfrm>
          <a:prstGeom prst="rect">
            <a:avLst/>
          </a:prstGeom>
        </p:spPr>
      </p:pic>
      <p:sp>
        <p:nvSpPr>
          <p:cNvPr id="10" name="Google Shape;748;p94"/>
          <p:cNvSpPr txBox="1">
            <a:spLocks/>
          </p:cNvSpPr>
          <p:nvPr/>
        </p:nvSpPr>
        <p:spPr>
          <a:xfrm>
            <a:off x="211756" y="878035"/>
            <a:ext cx="3735950" cy="289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2"/>
              </a:buClr>
              <a:buSzPts val="1600"/>
              <a:buFont typeface="Nunito"/>
              <a:buChar char="●"/>
              <a:defRPr sz="16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4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400" b="0" i="0" u="none" strike="noStrike" cap="none">
                <a:solidFill>
                  <a:schemeClr val="dk2"/>
                </a:solidFill>
                <a:latin typeface="Nunito"/>
                <a:ea typeface="Nunito"/>
                <a:cs typeface="Nunito"/>
                <a:sym typeface="Nunito"/>
              </a:defRPr>
            </a:lvl9pPr>
          </a:lstStyle>
          <a:p>
            <a:pPr fontAlgn="base"/>
            <a:r>
              <a:rPr lang="en-US" dirty="0"/>
              <a:t>2.0 million IBD events in 5 years at </a:t>
            </a:r>
            <a:r>
              <a:rPr lang="en-US" dirty="0" err="1"/>
              <a:t>Yemilab</a:t>
            </a:r>
            <a:r>
              <a:rPr lang="en-US" dirty="0"/>
              <a:t> </a:t>
            </a:r>
            <a:br>
              <a:rPr lang="en-US" dirty="0"/>
            </a:br>
            <a:endParaRPr lang="en-US" dirty="0"/>
          </a:p>
          <a:p>
            <a:pPr fontAlgn="base"/>
            <a:r>
              <a:rPr lang="en-US" dirty="0"/>
              <a:t>Can exclude massive parameter space to 5 sigma confidence over 5 years</a:t>
            </a:r>
            <a:br>
              <a:rPr lang="en-US" dirty="0"/>
            </a:br>
            <a:endParaRPr lang="en-US" dirty="0"/>
          </a:p>
          <a:p>
            <a:pPr fontAlgn="base"/>
            <a:r>
              <a:rPr lang="en-US" dirty="0"/>
              <a:t>Including the global fits of several anomalies</a:t>
            </a:r>
          </a:p>
          <a:p>
            <a:pPr fontAlgn="base"/>
            <a:endParaRPr lang="en-US" dirty="0"/>
          </a:p>
          <a:p>
            <a:pPr fontAlgn="base"/>
            <a:endParaRPr lang="en-US" dirty="0"/>
          </a:p>
          <a:p>
            <a:pPr lvl="1">
              <a:spcBef>
                <a:spcPts val="0"/>
              </a:spcBef>
            </a:pPr>
            <a:endParaRPr lang="en-US" dirty="0"/>
          </a:p>
        </p:txBody>
      </p:sp>
      <p:sp>
        <p:nvSpPr>
          <p:cNvPr id="11" name="TextBox 10"/>
          <p:cNvSpPr txBox="1"/>
          <p:nvPr/>
        </p:nvSpPr>
        <p:spPr>
          <a:xfrm>
            <a:off x="138460" y="4797230"/>
            <a:ext cx="8746305" cy="307777"/>
          </a:xfrm>
          <a:prstGeom prst="rect">
            <a:avLst/>
          </a:prstGeom>
          <a:noFill/>
        </p:spPr>
        <p:txBody>
          <a:bodyPr wrap="none" rtlCol="0">
            <a:spAutoFit/>
          </a:bodyPr>
          <a:lstStyle/>
          <a:p>
            <a:r>
              <a:rPr lang="en-US" dirty="0"/>
              <a:t>Global Fit 2019: A. Diaz, C.A. Arguelles, G.H. Collin, J.M. Conrad and M.H. </a:t>
            </a:r>
            <a:r>
              <a:rPr lang="en-US" dirty="0" err="1"/>
              <a:t>Shaevitz</a:t>
            </a:r>
            <a:r>
              <a:rPr lang="en-US" dirty="0"/>
              <a:t>, Phys. Rep. 84 1 2020.</a:t>
            </a:r>
          </a:p>
        </p:txBody>
      </p:sp>
      <p:pic>
        <p:nvPicPr>
          <p:cNvPr id="3" name="Picture 2">
            <a:extLst>
              <a:ext uri="{FF2B5EF4-FFF2-40B4-BE49-F238E27FC236}">
                <a16:creationId xmlns:a16="http://schemas.microsoft.com/office/drawing/2014/main" id="{43D991C0-13FA-B93B-7744-3ACF35E58A0A}"/>
              </a:ext>
            </a:extLst>
          </p:cNvPr>
          <p:cNvPicPr>
            <a:picLocks noChangeAspect="1"/>
          </p:cNvPicPr>
          <p:nvPr/>
        </p:nvPicPr>
        <p:blipFill>
          <a:blip r:embed="rId3"/>
          <a:stretch>
            <a:fillRect/>
          </a:stretch>
        </p:blipFill>
        <p:spPr>
          <a:xfrm>
            <a:off x="1" y="1782677"/>
            <a:ext cx="9143999" cy="2054045"/>
          </a:xfrm>
          <a:prstGeom prst="rect">
            <a:avLst/>
          </a:prstGeom>
        </p:spPr>
      </p:pic>
    </p:spTree>
    <p:extLst>
      <p:ext uri="{BB962C8B-B14F-4D97-AF65-F5344CB8AC3E}">
        <p14:creationId xmlns:p14="http://schemas.microsoft.com/office/powerpoint/2010/main" val="25616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4"/>
          <p:cNvSpPr txBox="1">
            <a:spLocks noGrp="1"/>
          </p:cNvSpPr>
          <p:nvPr>
            <p:ph type="title"/>
          </p:nvPr>
        </p:nvSpPr>
        <p:spPr>
          <a:xfrm>
            <a:off x="1346825" y="584825"/>
            <a:ext cx="3039600" cy="75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Maven Pro"/>
              <a:buNone/>
            </a:pPr>
            <a:r>
              <a:rPr lang="en" sz="2800" b="1" i="0" u="none" strike="noStrike" cap="none">
                <a:solidFill>
                  <a:schemeClr val="dk2"/>
                </a:solidFill>
                <a:latin typeface="Maven Pro"/>
                <a:ea typeface="Maven Pro"/>
                <a:cs typeface="Maven Pro"/>
                <a:sym typeface="Maven Pro"/>
              </a:rPr>
              <a:t>Innovation </a:t>
            </a:r>
            <a:endParaRPr sz="3000" b="1" i="0" u="none" strike="noStrike" cap="none">
              <a:solidFill>
                <a:schemeClr val="dk1"/>
              </a:solidFill>
              <a:latin typeface="Maven Pro"/>
              <a:ea typeface="Maven Pro"/>
              <a:cs typeface="Maven Pro"/>
              <a:sym typeface="Maven Pro"/>
            </a:endParaRPr>
          </a:p>
        </p:txBody>
      </p:sp>
      <p:sp>
        <p:nvSpPr>
          <p:cNvPr id="748" name="Google Shape;748;p94"/>
          <p:cNvSpPr txBox="1">
            <a:spLocks noGrp="1"/>
          </p:cNvSpPr>
          <p:nvPr>
            <p:ph type="body" idx="1"/>
          </p:nvPr>
        </p:nvSpPr>
        <p:spPr>
          <a:xfrm>
            <a:off x="291950" y="1536475"/>
            <a:ext cx="3444000" cy="2895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2"/>
              </a:buClr>
              <a:buSzPts val="1600"/>
              <a:buFont typeface="Nunito"/>
              <a:buChar char="●"/>
            </a:pPr>
            <a:r>
              <a:rPr lang="en" sz="1600" b="0" i="0" u="none" strike="noStrike" cap="none" dirty="0">
                <a:solidFill>
                  <a:schemeClr val="dk2"/>
                </a:solidFill>
                <a:latin typeface="Nunito"/>
                <a:ea typeface="Nunito"/>
                <a:cs typeface="Nunito"/>
                <a:sym typeface="Nunito"/>
              </a:rPr>
              <a:t>Intense neutrino source requires intense proton source</a:t>
            </a:r>
          </a:p>
          <a:p>
            <a:r>
              <a:rPr lang="en-US" dirty="0"/>
              <a:t>Built underground, at a reasonable cost</a:t>
            </a:r>
            <a:endParaRPr sz="1600" b="0" i="0" u="none" strike="noStrike" cap="none" dirty="0">
              <a:solidFill>
                <a:schemeClr val="dk2"/>
              </a:solidFill>
              <a:latin typeface="Nunito"/>
              <a:ea typeface="Nunito"/>
              <a:cs typeface="Nunito"/>
              <a:sym typeface="Nunito"/>
            </a:endParaRPr>
          </a:p>
          <a:p>
            <a:pPr marL="457200" marR="0" lvl="0" indent="-330200" algn="l" rtl="0">
              <a:lnSpc>
                <a:spcPct val="115000"/>
              </a:lnSpc>
              <a:spcBef>
                <a:spcPts val="0"/>
              </a:spcBef>
              <a:spcAft>
                <a:spcPts val="0"/>
              </a:spcAft>
              <a:buClr>
                <a:schemeClr val="dk2"/>
              </a:buClr>
              <a:buSzPts val="1600"/>
              <a:buFont typeface="Nunito"/>
              <a:buChar char="●"/>
            </a:pPr>
            <a:r>
              <a:rPr lang="en" sz="1600" b="0" i="0" u="none" strike="noStrike" cap="none" dirty="0">
                <a:solidFill>
                  <a:schemeClr val="dk2"/>
                </a:solidFill>
                <a:latin typeface="Nunito"/>
                <a:ea typeface="Nunito"/>
                <a:cs typeface="Nunito"/>
                <a:sym typeface="Nunito"/>
              </a:rPr>
              <a:t>10 mA beam current</a:t>
            </a:r>
            <a:endParaRPr sz="1600" b="0" i="0" u="none" strike="noStrike" cap="none" dirty="0">
              <a:solidFill>
                <a:schemeClr val="dk2"/>
              </a:solidFill>
              <a:latin typeface="Nunito"/>
              <a:ea typeface="Nunito"/>
              <a:cs typeface="Nunito"/>
              <a:sym typeface="Nunito"/>
            </a:endParaRPr>
          </a:p>
          <a:p>
            <a:pPr marL="914400" marR="0" lvl="1" indent="-298450" algn="l" rtl="0">
              <a:lnSpc>
                <a:spcPct val="115000"/>
              </a:lnSpc>
              <a:spcBef>
                <a:spcPts val="0"/>
              </a:spcBef>
              <a:spcAft>
                <a:spcPts val="0"/>
              </a:spcAft>
              <a:buClr>
                <a:schemeClr val="dk2"/>
              </a:buClr>
              <a:buSzPts val="1100"/>
              <a:buFont typeface="Nunito"/>
              <a:buChar char="○"/>
            </a:pPr>
            <a:r>
              <a:rPr lang="en" sz="1400" b="0" i="0" u="none" strike="noStrike" cap="none" dirty="0">
                <a:solidFill>
                  <a:schemeClr val="dk2"/>
                </a:solidFill>
                <a:latin typeface="Nunito"/>
                <a:ea typeface="Nunito"/>
                <a:cs typeface="Nunito"/>
                <a:sym typeface="Nunito"/>
              </a:rPr>
              <a:t>10X higher than commercial</a:t>
            </a:r>
            <a:endParaRPr sz="1400" b="0" i="0" u="none" strike="noStrike" cap="none" dirty="0">
              <a:solidFill>
                <a:schemeClr val="dk2"/>
              </a:solidFill>
              <a:latin typeface="Nunito"/>
              <a:ea typeface="Nunito"/>
              <a:cs typeface="Nunito"/>
              <a:sym typeface="Nunito"/>
            </a:endParaRPr>
          </a:p>
        </p:txBody>
      </p:sp>
      <p:sp>
        <p:nvSpPr>
          <p:cNvPr id="749" name="Google Shape;749;p94"/>
          <p:cNvSpPr/>
          <p:nvPr/>
        </p:nvSpPr>
        <p:spPr>
          <a:xfrm>
            <a:off x="4232750" y="0"/>
            <a:ext cx="4911300" cy="5143500"/>
          </a:xfrm>
          <a:prstGeom prst="parallelogram">
            <a:avLst>
              <a:gd name="adj" fmla="val 25000"/>
            </a:avLst>
          </a:prstGeom>
          <a:solidFill>
            <a:srgbClr val="FFFFFF"/>
          </a:solidFill>
          <a:ln>
            <a:noFill/>
          </a:ln>
          <a:effectLst>
            <a:outerShdw blurRad="50800" dist="38100" algn="tl" rotWithShape="0">
              <a:srgbClr val="000000">
                <a:alpha val="294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94"/>
          <p:cNvSpPr/>
          <p:nvPr/>
        </p:nvSpPr>
        <p:spPr>
          <a:xfrm>
            <a:off x="3331550" y="0"/>
            <a:ext cx="5633700" cy="5143500"/>
          </a:xfrm>
          <a:prstGeom prst="parallelogram">
            <a:avLst>
              <a:gd name="adj" fmla="val 24220"/>
            </a:avLst>
          </a:prstGeom>
          <a:solidFill>
            <a:srgbClr val="EEEEEE">
              <a:alpha val="6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1" name="Google Shape;751;p94"/>
          <p:cNvPicPr preferRelativeResize="0"/>
          <p:nvPr/>
        </p:nvPicPr>
        <p:blipFill rotWithShape="1">
          <a:blip r:embed="rId3">
            <a:alphaModFix/>
          </a:blip>
          <a:srcRect l="17443" r="17443"/>
          <a:stretch/>
        </p:blipFill>
        <p:spPr>
          <a:xfrm>
            <a:off x="3562350" y="0"/>
            <a:ext cx="5581800" cy="5143500"/>
          </a:xfrm>
          <a:prstGeom prst="parallelogram">
            <a:avLst>
              <a:gd name="adj" fmla="val 23683"/>
            </a:avLst>
          </a:prstGeom>
          <a:noFill/>
          <a:ln>
            <a:noFill/>
          </a:ln>
        </p:spPr>
      </p:pic>
      <p:pic>
        <p:nvPicPr>
          <p:cNvPr id="752" name="Google Shape;752;p94"/>
          <p:cNvPicPr preferRelativeResize="0"/>
          <p:nvPr/>
        </p:nvPicPr>
        <p:blipFill rotWithShape="1">
          <a:blip r:embed="rId4">
            <a:alphaModFix/>
          </a:blip>
          <a:srcRect/>
          <a:stretch/>
        </p:blipFill>
        <p:spPr>
          <a:xfrm>
            <a:off x="591975" y="805775"/>
            <a:ext cx="654775" cy="644050"/>
          </a:xfrm>
          <a:prstGeom prst="rect">
            <a:avLst/>
          </a:prstGeom>
          <a:noFill/>
          <a:ln>
            <a:noFill/>
          </a:ln>
        </p:spPr>
      </p:pic>
      <p:pic>
        <p:nvPicPr>
          <p:cNvPr id="753" name="Google Shape;753;p94"/>
          <p:cNvPicPr preferRelativeResize="0"/>
          <p:nvPr/>
        </p:nvPicPr>
        <p:blipFill>
          <a:blip r:embed="rId5">
            <a:alphaModFix/>
          </a:blip>
          <a:stretch>
            <a:fillRect/>
          </a:stretch>
        </p:blipFill>
        <p:spPr>
          <a:xfrm>
            <a:off x="-152400" y="4446713"/>
            <a:ext cx="1045200" cy="696789"/>
          </a:xfrm>
          <a:prstGeom prst="rect">
            <a:avLst/>
          </a:prstGeom>
          <a:noFill/>
          <a:ln>
            <a:noFill/>
          </a:ln>
        </p:spPr>
      </p:pic>
      <p:sp>
        <p:nvSpPr>
          <p:cNvPr id="2" name="Slide Number Placeholder 1">
            <a:extLst>
              <a:ext uri="{FF2B5EF4-FFF2-40B4-BE49-F238E27FC236}">
                <a16:creationId xmlns:a16="http://schemas.microsoft.com/office/drawing/2014/main" id="{8D3CDE0B-4A54-4F59-8BDA-96561C805C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5"/>
          <p:cNvSpPr txBox="1">
            <a:spLocks noGrp="1"/>
          </p:cNvSpPr>
          <p:nvPr>
            <p:ph type="title"/>
          </p:nvPr>
        </p:nvSpPr>
        <p:spPr>
          <a:xfrm>
            <a:off x="1346825" y="584825"/>
            <a:ext cx="3310800" cy="75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Maven Pro"/>
              <a:buNone/>
            </a:pPr>
            <a:r>
              <a:rPr lang="en" sz="2800" b="1" i="0" u="none" strike="noStrike" cap="none">
                <a:solidFill>
                  <a:schemeClr val="dk2"/>
                </a:solidFill>
                <a:latin typeface="Maven Pro"/>
                <a:ea typeface="Maven Pro"/>
                <a:cs typeface="Maven Pro"/>
                <a:sym typeface="Maven Pro"/>
              </a:rPr>
              <a:t>A New Cyclotron Design</a:t>
            </a:r>
            <a:endParaRPr sz="3000" b="1" i="0" u="none" strike="noStrike" cap="none">
              <a:solidFill>
                <a:schemeClr val="dk1"/>
              </a:solidFill>
              <a:latin typeface="Maven Pro"/>
              <a:ea typeface="Maven Pro"/>
              <a:cs typeface="Maven Pro"/>
              <a:sym typeface="Maven Pro"/>
            </a:endParaRPr>
          </a:p>
        </p:txBody>
      </p:sp>
      <p:sp>
        <p:nvSpPr>
          <p:cNvPr id="760" name="Google Shape;760;p95"/>
          <p:cNvSpPr/>
          <p:nvPr/>
        </p:nvSpPr>
        <p:spPr>
          <a:xfrm>
            <a:off x="4232750" y="0"/>
            <a:ext cx="4911300" cy="5143500"/>
          </a:xfrm>
          <a:prstGeom prst="parallelogram">
            <a:avLst>
              <a:gd name="adj" fmla="val 25000"/>
            </a:avLst>
          </a:prstGeom>
          <a:solidFill>
            <a:srgbClr val="FFFFFF"/>
          </a:solidFill>
          <a:ln>
            <a:noFill/>
          </a:ln>
          <a:effectLst>
            <a:outerShdw blurRad="50800" dist="38100" algn="tl" rotWithShape="0">
              <a:srgbClr val="000000">
                <a:alpha val="294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95"/>
          <p:cNvSpPr/>
          <p:nvPr/>
        </p:nvSpPr>
        <p:spPr>
          <a:xfrm>
            <a:off x="3331550" y="0"/>
            <a:ext cx="5633700" cy="5143500"/>
          </a:xfrm>
          <a:prstGeom prst="parallelogram">
            <a:avLst>
              <a:gd name="adj" fmla="val 24220"/>
            </a:avLst>
          </a:prstGeom>
          <a:solidFill>
            <a:srgbClr val="EEEEEE">
              <a:alpha val="6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2" name="Google Shape;762;p95"/>
          <p:cNvPicPr preferRelativeResize="0"/>
          <p:nvPr/>
        </p:nvPicPr>
        <p:blipFill rotWithShape="1">
          <a:blip r:embed="rId3">
            <a:alphaModFix/>
          </a:blip>
          <a:srcRect l="17443" r="17443"/>
          <a:stretch/>
        </p:blipFill>
        <p:spPr>
          <a:xfrm>
            <a:off x="3562350" y="0"/>
            <a:ext cx="5581800" cy="5143500"/>
          </a:xfrm>
          <a:prstGeom prst="parallelogram">
            <a:avLst>
              <a:gd name="adj" fmla="val 23683"/>
            </a:avLst>
          </a:prstGeom>
          <a:noFill/>
          <a:ln>
            <a:noFill/>
          </a:ln>
        </p:spPr>
      </p:pic>
      <p:pic>
        <p:nvPicPr>
          <p:cNvPr id="763" name="Google Shape;763;p95"/>
          <p:cNvPicPr preferRelativeResize="0"/>
          <p:nvPr/>
        </p:nvPicPr>
        <p:blipFill rotWithShape="1">
          <a:blip r:embed="rId4">
            <a:alphaModFix/>
          </a:blip>
          <a:srcRect/>
          <a:stretch/>
        </p:blipFill>
        <p:spPr>
          <a:xfrm>
            <a:off x="591975" y="805775"/>
            <a:ext cx="654775" cy="644050"/>
          </a:xfrm>
          <a:prstGeom prst="rect">
            <a:avLst/>
          </a:prstGeom>
          <a:noFill/>
          <a:ln>
            <a:noFill/>
          </a:ln>
        </p:spPr>
      </p:pic>
      <p:pic>
        <p:nvPicPr>
          <p:cNvPr id="764" name="Google Shape;764;p95"/>
          <p:cNvPicPr preferRelativeResize="0"/>
          <p:nvPr/>
        </p:nvPicPr>
        <p:blipFill>
          <a:blip r:embed="rId5">
            <a:alphaModFix/>
          </a:blip>
          <a:stretch>
            <a:fillRect/>
          </a:stretch>
        </p:blipFill>
        <p:spPr>
          <a:xfrm>
            <a:off x="-152400" y="4446713"/>
            <a:ext cx="1045200" cy="696789"/>
          </a:xfrm>
          <a:prstGeom prst="rect">
            <a:avLst/>
          </a:prstGeom>
          <a:noFill/>
          <a:ln>
            <a:noFill/>
          </a:ln>
        </p:spPr>
      </p:pic>
      <p:pic>
        <p:nvPicPr>
          <p:cNvPr id="765" name="Google Shape;765;p95"/>
          <p:cNvPicPr preferRelativeResize="0"/>
          <p:nvPr/>
        </p:nvPicPr>
        <p:blipFill rotWithShape="1">
          <a:blip r:embed="rId6">
            <a:alphaModFix/>
          </a:blip>
          <a:srcRect l="485" r="495"/>
          <a:stretch/>
        </p:blipFill>
        <p:spPr>
          <a:xfrm>
            <a:off x="5504824" y="555167"/>
            <a:ext cx="1808700" cy="1763700"/>
          </a:xfrm>
          <a:prstGeom prst="teardrop">
            <a:avLst>
              <a:gd name="adj" fmla="val 72596"/>
            </a:avLst>
          </a:prstGeom>
          <a:noFill/>
          <a:ln>
            <a:noFill/>
          </a:ln>
        </p:spPr>
      </p:pic>
      <p:sp>
        <p:nvSpPr>
          <p:cNvPr id="2" name="Slide Number Placeholder 1">
            <a:extLst>
              <a:ext uri="{FF2B5EF4-FFF2-40B4-BE49-F238E27FC236}">
                <a16:creationId xmlns:a16="http://schemas.microsoft.com/office/drawing/2014/main" id="{6D89083D-2F79-4071-A97E-8F080C2D1B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358311"/>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59"/>
            <a:ext cx="8579094"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80582E31-7B25-40BB-9419-37A3B6A714AB}"/>
              </a:ext>
            </a:extLst>
          </p:cNvPr>
          <p:cNvSpPr>
            <a:spLocks noGrp="1"/>
          </p:cNvSpPr>
          <p:nvPr>
            <p:ph type="title"/>
          </p:nvPr>
        </p:nvSpPr>
        <p:spPr>
          <a:xfrm>
            <a:off x="395653" y="3567478"/>
            <a:ext cx="8354891" cy="697835"/>
          </a:xfrm>
        </p:spPr>
        <p:txBody>
          <a:bodyPr vert="horz" lIns="91440" tIns="45720" rIns="91440" bIns="45720" rtlCol="0" anchor="b">
            <a:normAutofit fontScale="90000"/>
          </a:bodyPr>
          <a:lstStyle/>
          <a:p>
            <a:pPr algn="ctr" defTabSz="914400"/>
            <a:r>
              <a:rPr lang="en-US" sz="4100" dirty="0">
                <a:solidFill>
                  <a:srgbClr val="FFFFFF"/>
                </a:solidFill>
              </a:rPr>
              <a:t>Three Breakthroughs to Higher Currents</a:t>
            </a:r>
          </a:p>
        </p:txBody>
      </p:sp>
      <p:pic>
        <p:nvPicPr>
          <p:cNvPr id="16" name="Picture 15">
            <a:extLst>
              <a:ext uri="{FF2B5EF4-FFF2-40B4-BE49-F238E27FC236}">
                <a16:creationId xmlns:a16="http://schemas.microsoft.com/office/drawing/2014/main" id="{96FBF442-DCB9-4634-8FE0-8E550E6AB990}"/>
              </a:ext>
            </a:extLst>
          </p:cNvPr>
          <p:cNvPicPr>
            <a:picLocks noChangeAspect="1"/>
          </p:cNvPicPr>
          <p:nvPr/>
        </p:nvPicPr>
        <p:blipFill rotWithShape="1">
          <a:blip r:embed="rId2"/>
          <a:srcRect t="13077" b="4557"/>
          <a:stretch/>
        </p:blipFill>
        <p:spPr>
          <a:xfrm>
            <a:off x="3142609" y="1128596"/>
            <a:ext cx="2858781" cy="1306837"/>
          </a:xfrm>
          <a:prstGeom prst="rect">
            <a:avLst/>
          </a:prstGeom>
        </p:spPr>
      </p:pic>
      <p:pic>
        <p:nvPicPr>
          <p:cNvPr id="17" name="Content Placeholder 4">
            <a:extLst>
              <a:ext uri="{FF2B5EF4-FFF2-40B4-BE49-F238E27FC236}">
                <a16:creationId xmlns:a16="http://schemas.microsoft.com/office/drawing/2014/main" id="{05B9E136-C129-434D-B392-0A234F1B2CE0}"/>
              </a:ext>
            </a:extLst>
          </p:cNvPr>
          <p:cNvPicPr>
            <a:picLocks noChangeAspect="1"/>
          </p:cNvPicPr>
          <p:nvPr/>
        </p:nvPicPr>
        <p:blipFill rotWithShape="1">
          <a:blip r:embed="rId3">
            <a:extLst>
              <a:ext uri="{28A0092B-C50C-407E-A947-70E740481C1C}">
                <a14:useLocalDpi xmlns:a14="http://schemas.microsoft.com/office/drawing/2010/main" val="0"/>
              </a:ext>
            </a:extLst>
          </a:blip>
          <a:srcRect l="9235" t="243" r="122" b="3"/>
          <a:stretch/>
        </p:blipFill>
        <p:spPr>
          <a:xfrm>
            <a:off x="6228711" y="903056"/>
            <a:ext cx="2835226" cy="1653710"/>
          </a:xfrm>
          <a:prstGeom prst="rect">
            <a:avLst/>
          </a:prstGeom>
        </p:spPr>
      </p:pic>
      <p:cxnSp>
        <p:nvCxnSpPr>
          <p:cNvPr id="50" name="Straight Connector 4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358311"/>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ball, sport, room, table&#10;&#10;Description automatically generated">
            <a:extLst>
              <a:ext uri="{FF2B5EF4-FFF2-40B4-BE49-F238E27FC236}">
                <a16:creationId xmlns:a16="http://schemas.microsoft.com/office/drawing/2014/main" id="{767EEDD0-8B27-46C1-84BA-A00E4F4B4D66}"/>
              </a:ext>
            </a:extLst>
          </p:cNvPr>
          <p:cNvPicPr>
            <a:picLocks noChangeAspect="1"/>
          </p:cNvPicPr>
          <p:nvPr/>
        </p:nvPicPr>
        <p:blipFill>
          <a:blip r:embed="rId4"/>
          <a:stretch>
            <a:fillRect/>
          </a:stretch>
        </p:blipFill>
        <p:spPr>
          <a:xfrm rot="21600000">
            <a:off x="116819" y="550886"/>
            <a:ext cx="2567937" cy="2462260"/>
          </a:xfrm>
          <a:prstGeom prst="rect">
            <a:avLst/>
          </a:prstGeom>
        </p:spPr>
      </p:pic>
      <p:cxnSp>
        <p:nvCxnSpPr>
          <p:cNvPr id="52" name="Straight Connector 5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1D6CDE3-3AC7-4507-B7A0-CC75AC820EB8}"/>
              </a:ext>
            </a:extLst>
          </p:cNvPr>
          <p:cNvSpPr>
            <a:spLocks noGrp="1"/>
          </p:cNvSpPr>
          <p:nvPr>
            <p:ph type="sldNum" sz="quarter" idx="12"/>
          </p:nvPr>
        </p:nvSpPr>
        <p:spPr/>
        <p:txBody>
          <a:bodyPr/>
          <a:lstStyle/>
          <a:p>
            <a:fld id="{8900D6EB-9C1F-4F74-AA27-06F9B5745E59}" type="slidenum">
              <a:rPr lang="en-US" smtClean="0"/>
              <a:t>18</a:t>
            </a:fld>
            <a:endParaRPr lang="en-US"/>
          </a:p>
        </p:txBody>
      </p:sp>
      <p:sp>
        <p:nvSpPr>
          <p:cNvPr id="4" name="TextBox 3">
            <a:extLst>
              <a:ext uri="{FF2B5EF4-FFF2-40B4-BE49-F238E27FC236}">
                <a16:creationId xmlns:a16="http://schemas.microsoft.com/office/drawing/2014/main" id="{966D484F-1F6A-465E-BE1A-6BE1C9D44C38}"/>
              </a:ext>
            </a:extLst>
          </p:cNvPr>
          <p:cNvSpPr txBox="1"/>
          <p:nvPr/>
        </p:nvSpPr>
        <p:spPr>
          <a:xfrm flipH="1">
            <a:off x="715605" y="100483"/>
            <a:ext cx="1610332" cy="369332"/>
          </a:xfrm>
          <a:prstGeom prst="rect">
            <a:avLst/>
          </a:prstGeom>
          <a:noFill/>
        </p:spPr>
        <p:txBody>
          <a:bodyPr wrap="square" rtlCol="0">
            <a:spAutoFit/>
          </a:bodyPr>
          <a:lstStyle/>
          <a:p>
            <a:r>
              <a:rPr lang="en-US" sz="1800" dirty="0">
                <a:latin typeface="Biome" panose="020B0503030204020804" pitchFamily="34" charset="0"/>
                <a:cs typeface="Biome" panose="020B0503030204020804" pitchFamily="34" charset="0"/>
              </a:rPr>
              <a:t>Use of H</a:t>
            </a:r>
            <a:r>
              <a:rPr lang="en-US" sz="1800" baseline="-25000" dirty="0">
                <a:latin typeface="Biome" panose="020B0503030204020804" pitchFamily="34" charset="0"/>
                <a:cs typeface="Biome" panose="020B0503030204020804" pitchFamily="34" charset="0"/>
              </a:rPr>
              <a:t>2</a:t>
            </a:r>
            <a:r>
              <a:rPr lang="en-US" sz="1800" baseline="30000" dirty="0">
                <a:latin typeface="Biome" panose="020B0503030204020804" pitchFamily="34" charset="0"/>
                <a:cs typeface="Biome" panose="020B0503030204020804" pitchFamily="34" charset="0"/>
              </a:rPr>
              <a:t>+</a:t>
            </a:r>
          </a:p>
        </p:txBody>
      </p:sp>
      <p:sp>
        <p:nvSpPr>
          <p:cNvPr id="13" name="TextBox 12">
            <a:extLst>
              <a:ext uri="{FF2B5EF4-FFF2-40B4-BE49-F238E27FC236}">
                <a16:creationId xmlns:a16="http://schemas.microsoft.com/office/drawing/2014/main" id="{CA7B8312-D794-4047-B035-9E02E23C93C9}"/>
              </a:ext>
            </a:extLst>
          </p:cNvPr>
          <p:cNvSpPr txBox="1"/>
          <p:nvPr/>
        </p:nvSpPr>
        <p:spPr>
          <a:xfrm flipH="1">
            <a:off x="3697171" y="95568"/>
            <a:ext cx="2016239" cy="369332"/>
          </a:xfrm>
          <a:prstGeom prst="rect">
            <a:avLst/>
          </a:prstGeom>
          <a:noFill/>
        </p:spPr>
        <p:txBody>
          <a:bodyPr wrap="square" rtlCol="0">
            <a:spAutoFit/>
          </a:bodyPr>
          <a:lstStyle/>
          <a:p>
            <a:r>
              <a:rPr lang="en-US" sz="1800" dirty="0">
                <a:latin typeface="Biome" panose="020B0503030204020804" pitchFamily="34" charset="0"/>
                <a:cs typeface="Biome" panose="020B0503030204020804" pitchFamily="34" charset="0"/>
              </a:rPr>
              <a:t>Vortex Motion</a:t>
            </a:r>
            <a:endParaRPr lang="en-US" sz="1800" baseline="30000" dirty="0">
              <a:latin typeface="Biome" panose="020B0503030204020804" pitchFamily="34" charset="0"/>
              <a:cs typeface="Biome" panose="020B0503030204020804" pitchFamily="34" charset="0"/>
            </a:endParaRPr>
          </a:p>
        </p:txBody>
      </p:sp>
      <p:sp>
        <p:nvSpPr>
          <p:cNvPr id="18" name="TextBox 17">
            <a:extLst>
              <a:ext uri="{FF2B5EF4-FFF2-40B4-BE49-F238E27FC236}">
                <a16:creationId xmlns:a16="http://schemas.microsoft.com/office/drawing/2014/main" id="{5F1AFC59-89AD-46F3-8E7F-11226C5DFE97}"/>
              </a:ext>
            </a:extLst>
          </p:cNvPr>
          <p:cNvSpPr txBox="1"/>
          <p:nvPr/>
        </p:nvSpPr>
        <p:spPr>
          <a:xfrm flipH="1">
            <a:off x="6361313" y="95568"/>
            <a:ext cx="2570022" cy="369332"/>
          </a:xfrm>
          <a:prstGeom prst="rect">
            <a:avLst/>
          </a:prstGeom>
          <a:noFill/>
        </p:spPr>
        <p:txBody>
          <a:bodyPr wrap="square" rtlCol="0">
            <a:spAutoFit/>
          </a:bodyPr>
          <a:lstStyle/>
          <a:p>
            <a:r>
              <a:rPr lang="en-US" sz="1800" dirty="0">
                <a:latin typeface="Biome" panose="020B0503030204020804" pitchFamily="34" charset="0"/>
                <a:cs typeface="Biome" panose="020B0503030204020804" pitchFamily="34" charset="0"/>
              </a:rPr>
              <a:t>RFQ Direct Injection</a:t>
            </a:r>
            <a:endParaRPr lang="en-US" sz="1800" baseline="30000" dirty="0">
              <a:latin typeface="Biome" panose="020B0503030204020804" pitchFamily="34" charset="0"/>
              <a:cs typeface="Biome" panose="020B0503030204020804" pitchFamily="34" charset="0"/>
            </a:endParaRPr>
          </a:p>
        </p:txBody>
      </p:sp>
    </p:spTree>
    <p:extLst>
      <p:ext uri="{BB962C8B-B14F-4D97-AF65-F5344CB8AC3E}">
        <p14:creationId xmlns:p14="http://schemas.microsoft.com/office/powerpoint/2010/main" val="4069316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37"/>
          <p:cNvSpPr txBox="1">
            <a:spLocks noGrp="1"/>
          </p:cNvSpPr>
          <p:nvPr>
            <p:ph type="title"/>
          </p:nvPr>
        </p:nvSpPr>
        <p:spPr>
          <a:xfrm>
            <a:off x="29488" y="1777475"/>
            <a:ext cx="3651250" cy="85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0" dirty="0"/>
              <a:t>Use of Machine Learning</a:t>
            </a:r>
            <a:endParaRPr sz="2000" b="0" dirty="0"/>
          </a:p>
          <a:p>
            <a:pPr marL="0" lvl="0" indent="0" algn="l" rtl="0">
              <a:spcBef>
                <a:spcPts val="0"/>
              </a:spcBef>
              <a:spcAft>
                <a:spcPts val="0"/>
              </a:spcAft>
              <a:buNone/>
            </a:pPr>
            <a:endParaRPr dirty="0"/>
          </a:p>
        </p:txBody>
      </p:sp>
      <p:sp>
        <p:nvSpPr>
          <p:cNvPr id="398" name="Google Shape;398;p37"/>
          <p:cNvSpPr txBox="1">
            <a:spLocks noGrp="1"/>
          </p:cNvSpPr>
          <p:nvPr>
            <p:ph type="body" idx="1"/>
          </p:nvPr>
        </p:nvSpPr>
        <p:spPr>
          <a:xfrm>
            <a:off x="119550" y="2288750"/>
            <a:ext cx="3041700" cy="2928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Machine learning techniques to Model </a:t>
            </a:r>
            <a:r>
              <a:rPr lang="en-US" sz="1400" dirty="0"/>
              <a:t>Accelerator System</a:t>
            </a:r>
            <a:endParaRPr sz="1400" dirty="0"/>
          </a:p>
          <a:p>
            <a:pPr marL="914400" lvl="1" indent="-317500" algn="l" rtl="0">
              <a:spcBef>
                <a:spcPts val="0"/>
              </a:spcBef>
              <a:spcAft>
                <a:spcPts val="0"/>
              </a:spcAft>
              <a:buSzPts val="1400"/>
              <a:buChar char="○"/>
            </a:pPr>
            <a:r>
              <a:rPr lang="en" sz="1400" dirty="0"/>
              <a:t>Neural Networks </a:t>
            </a:r>
            <a:endParaRPr sz="1400" dirty="0"/>
          </a:p>
          <a:p>
            <a:pPr marL="914400" lvl="1" indent="-317500" algn="l" rtl="0">
              <a:spcBef>
                <a:spcPts val="0"/>
              </a:spcBef>
              <a:spcAft>
                <a:spcPts val="0"/>
              </a:spcAft>
              <a:buSzPts val="1400"/>
              <a:buChar char="○"/>
            </a:pPr>
            <a:r>
              <a:rPr lang="en" sz="1400" dirty="0"/>
              <a:t>Polynomial Chaos Expansion</a:t>
            </a:r>
            <a:endParaRPr sz="1400" dirty="0"/>
          </a:p>
          <a:p>
            <a:pPr marL="457200" lvl="0" indent="-317500" algn="l" rtl="0">
              <a:spcBef>
                <a:spcPts val="0"/>
              </a:spcBef>
              <a:spcAft>
                <a:spcPts val="0"/>
              </a:spcAft>
              <a:buSzPts val="1400"/>
              <a:buChar char="●"/>
            </a:pPr>
            <a:r>
              <a:rPr lang="en" sz="1400" dirty="0"/>
              <a:t>Computational Speed Up</a:t>
            </a:r>
            <a:endParaRPr sz="1400" dirty="0"/>
          </a:p>
          <a:p>
            <a:pPr marL="914400" lvl="1" indent="-317500" algn="l" rtl="0">
              <a:spcBef>
                <a:spcPts val="0"/>
              </a:spcBef>
              <a:spcAft>
                <a:spcPts val="0"/>
              </a:spcAft>
              <a:buSzPts val="1400"/>
              <a:buChar char="○"/>
            </a:pPr>
            <a:r>
              <a:rPr lang="en" sz="1400" dirty="0"/>
              <a:t>Sensitivity studies</a:t>
            </a:r>
            <a:endParaRPr sz="1400" dirty="0"/>
          </a:p>
          <a:p>
            <a:pPr marL="914400" lvl="1" indent="-317500" algn="l" rtl="0">
              <a:spcBef>
                <a:spcPts val="0"/>
              </a:spcBef>
              <a:spcAft>
                <a:spcPts val="0"/>
              </a:spcAft>
              <a:buSzPts val="1400"/>
              <a:buChar char="○"/>
            </a:pPr>
            <a:r>
              <a:rPr lang="en" sz="1400" dirty="0"/>
              <a:t>Design Optimization</a:t>
            </a:r>
            <a:endParaRPr sz="1400" dirty="0"/>
          </a:p>
        </p:txBody>
      </p:sp>
      <p:pic>
        <p:nvPicPr>
          <p:cNvPr id="1026" name="Picture 2" descr="Machine Learning High Res Stock Images | Shutterstock">
            <a:extLst>
              <a:ext uri="{FF2B5EF4-FFF2-40B4-BE49-F238E27FC236}">
                <a16:creationId xmlns:a16="http://schemas.microsoft.com/office/drawing/2014/main" id="{FA24E1F2-96D1-4181-83D2-0D09968B28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22" r="7060" b="15995"/>
          <a:stretch/>
        </p:blipFill>
        <p:spPr bwMode="auto">
          <a:xfrm>
            <a:off x="3838327" y="2304192"/>
            <a:ext cx="5165974" cy="22360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5E7B14E-69EE-4220-B73B-DF8B6BB09448}"/>
              </a:ext>
            </a:extLst>
          </p:cNvPr>
          <p:cNvSpPr/>
          <p:nvPr/>
        </p:nvSpPr>
        <p:spPr>
          <a:xfrm>
            <a:off x="4454820" y="2417862"/>
            <a:ext cx="234360" cy="307777"/>
          </a:xfrm>
          <a:prstGeom prst="rect">
            <a:avLst/>
          </a:prstGeom>
        </p:spPr>
        <p:txBody>
          <a:bodyPr wrap="none">
            <a:spAutoFit/>
          </a:bodyPr>
          <a:lstStyle/>
          <a:p>
            <a:r>
              <a:rPr lang="en-US" dirty="0"/>
              <a:t> </a:t>
            </a:r>
          </a:p>
        </p:txBody>
      </p:sp>
      <p:pic>
        <p:nvPicPr>
          <p:cNvPr id="27" name="Picture 2" descr="https://www.pngfind.com/pngs/b/115-1150371_nubes-png.png">
            <a:extLst>
              <a:ext uri="{FF2B5EF4-FFF2-40B4-BE49-F238E27FC236}">
                <a16:creationId xmlns:a16="http://schemas.microsoft.com/office/drawing/2014/main" id="{CCEAF798-5039-4A3B-9151-D627895C0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61713"/>
            <a:ext cx="2927350" cy="24315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B16609E-6118-4E2A-AE40-BE191DC0CF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3" name="Picture 2" descr="A picture containing text, indoor, wall, game">
            <a:extLst>
              <a:ext uri="{FF2B5EF4-FFF2-40B4-BE49-F238E27FC236}">
                <a16:creationId xmlns:a16="http://schemas.microsoft.com/office/drawing/2014/main" id="{FB82A71E-5749-959E-0216-2874D5977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961" y="920668"/>
            <a:ext cx="1645167" cy="85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33;p101">
            <a:extLst>
              <a:ext uri="{FF2B5EF4-FFF2-40B4-BE49-F238E27FC236}">
                <a16:creationId xmlns:a16="http://schemas.microsoft.com/office/drawing/2014/main" id="{BE522E9D-3450-3EFA-421E-312153E0277F}"/>
              </a:ext>
            </a:extLst>
          </p:cNvPr>
          <p:cNvPicPr preferRelativeResize="0"/>
          <p:nvPr/>
        </p:nvPicPr>
        <p:blipFill>
          <a:blip r:embed="rId6">
            <a:alphaModFix/>
          </a:blip>
          <a:stretch>
            <a:fillRect/>
          </a:stretch>
        </p:blipFill>
        <p:spPr>
          <a:xfrm>
            <a:off x="-152400" y="4446713"/>
            <a:ext cx="1045200" cy="6967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1590"/>
    </mc:Choice>
    <mc:Fallback xmlns="">
      <p:transition spd="slow" advTm="5159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6"/>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Maven Pro"/>
              <a:buNone/>
            </a:pPr>
            <a:r>
              <a:rPr lang="en" sz="2800" b="1" i="0" u="none" strike="noStrike" cap="none">
                <a:solidFill>
                  <a:schemeClr val="dk2"/>
                </a:solidFill>
                <a:latin typeface="Maven Pro"/>
                <a:ea typeface="Maven Pro"/>
                <a:cs typeface="Maven Pro"/>
                <a:sym typeface="Maven Pro"/>
              </a:rPr>
              <a:t>Introduction to Neutrino Physics</a:t>
            </a:r>
            <a:endParaRPr sz="2800" b="1" i="0" u="none" strike="noStrike" cap="none">
              <a:solidFill>
                <a:schemeClr val="dk2"/>
              </a:solidFill>
              <a:latin typeface="Maven Pro"/>
              <a:ea typeface="Maven Pro"/>
              <a:cs typeface="Maven Pro"/>
              <a:sym typeface="Maven Pro"/>
            </a:endParaRPr>
          </a:p>
        </p:txBody>
      </p:sp>
      <p:sp>
        <p:nvSpPr>
          <p:cNvPr id="644" name="Google Shape;644;p86"/>
          <p:cNvSpPr txBox="1">
            <a:spLocks noGrp="1"/>
          </p:cNvSpPr>
          <p:nvPr>
            <p:ph type="body" idx="1"/>
          </p:nvPr>
        </p:nvSpPr>
        <p:spPr>
          <a:xfrm>
            <a:off x="602775" y="1526550"/>
            <a:ext cx="4460100" cy="2547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Nunito"/>
              <a:buChar char="●"/>
            </a:pPr>
            <a:r>
              <a:rPr lang="en" sz="1800"/>
              <a:t>Neutrinos outnumber e</a:t>
            </a:r>
            <a:r>
              <a:rPr lang="en" sz="1800" baseline="30000"/>
              <a:t>-</a:t>
            </a:r>
            <a:r>
              <a:rPr lang="en" sz="1800"/>
              <a:t>, p</a:t>
            </a:r>
            <a:r>
              <a:rPr lang="en" sz="1800" baseline="30000"/>
              <a:t>+</a:t>
            </a:r>
            <a:r>
              <a:rPr lang="en" sz="1800"/>
              <a:t>, and n by 10 orders of magnitude</a:t>
            </a:r>
            <a:endParaRPr sz="1800"/>
          </a:p>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Three “known”  neutrinos in Standard Model</a:t>
            </a:r>
            <a:endParaRPr sz="1800" b="0" i="0" u="none" strike="noStrike" cap="none">
              <a:solidFill>
                <a:schemeClr val="dk2"/>
              </a:solidFill>
              <a:latin typeface="Nunito"/>
              <a:ea typeface="Nunito"/>
              <a:cs typeface="Nunito"/>
              <a:sym typeface="Nunito"/>
            </a:endParaRPr>
          </a:p>
          <a:p>
            <a:pPr marL="457200" marR="0" lvl="0" indent="-342900" algn="l" rtl="0">
              <a:lnSpc>
                <a:spcPct val="115000"/>
              </a:lnSpc>
              <a:spcBef>
                <a:spcPts val="0"/>
              </a:spcBef>
              <a:spcAft>
                <a:spcPts val="0"/>
              </a:spcAft>
              <a:buClr>
                <a:schemeClr val="dk2"/>
              </a:buClr>
              <a:buSzPts val="1800"/>
              <a:buFont typeface="Nunito"/>
              <a:buChar char="●"/>
            </a:pPr>
            <a:r>
              <a:rPr lang="en" sz="1800"/>
              <a:t>Example: 𝝂</a:t>
            </a:r>
            <a:r>
              <a:rPr lang="en" sz="1800" baseline="-25000"/>
              <a:t>e</a:t>
            </a:r>
            <a:r>
              <a:rPr lang="en" sz="1800"/>
              <a:t> produced in beta decay</a:t>
            </a:r>
            <a:endParaRPr sz="1800"/>
          </a:p>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Oscillate between </a:t>
            </a:r>
            <a:r>
              <a:rPr lang="en" sz="1800"/>
              <a:t>neutrino flavors</a:t>
            </a:r>
            <a:endParaRPr sz="1800"/>
          </a:p>
          <a:p>
            <a:pPr marL="457200" marR="0" lvl="0" indent="0" algn="l" rtl="0">
              <a:lnSpc>
                <a:spcPct val="115000"/>
              </a:lnSpc>
              <a:spcBef>
                <a:spcPts val="0"/>
              </a:spcBef>
              <a:spcAft>
                <a:spcPts val="0"/>
              </a:spcAft>
              <a:buNone/>
            </a:pPr>
            <a:endParaRPr sz="1800"/>
          </a:p>
        </p:txBody>
      </p:sp>
      <p:pic>
        <p:nvPicPr>
          <p:cNvPr id="645" name="Google Shape;645;p86"/>
          <p:cNvPicPr preferRelativeResize="0"/>
          <p:nvPr/>
        </p:nvPicPr>
        <p:blipFill>
          <a:blip r:embed="rId3">
            <a:alphaModFix/>
          </a:blip>
          <a:stretch>
            <a:fillRect/>
          </a:stretch>
        </p:blipFill>
        <p:spPr>
          <a:xfrm>
            <a:off x="5446500" y="1937780"/>
            <a:ext cx="3144219" cy="3102795"/>
          </a:xfrm>
          <a:prstGeom prst="rect">
            <a:avLst/>
          </a:prstGeom>
          <a:noFill/>
          <a:ln>
            <a:noFill/>
          </a:ln>
        </p:spPr>
      </p:pic>
      <p:pic>
        <p:nvPicPr>
          <p:cNvPr id="646" name="Google Shape;646;p86"/>
          <p:cNvPicPr preferRelativeResize="0"/>
          <p:nvPr/>
        </p:nvPicPr>
        <p:blipFill>
          <a:blip r:embed="rId4">
            <a:alphaModFix/>
          </a:blip>
          <a:stretch>
            <a:fillRect/>
          </a:stretch>
        </p:blipFill>
        <p:spPr>
          <a:xfrm>
            <a:off x="6639558" y="1505949"/>
            <a:ext cx="2057117" cy="999300"/>
          </a:xfrm>
          <a:prstGeom prst="rect">
            <a:avLst/>
          </a:prstGeom>
          <a:noFill/>
          <a:ln>
            <a:noFill/>
          </a:ln>
        </p:spPr>
      </p:pic>
      <p:pic>
        <p:nvPicPr>
          <p:cNvPr id="647" name="Google Shape;647;p86"/>
          <p:cNvPicPr preferRelativeResize="0"/>
          <p:nvPr/>
        </p:nvPicPr>
        <p:blipFill>
          <a:blip r:embed="rId5">
            <a:alphaModFix/>
          </a:blip>
          <a:stretch>
            <a:fillRect/>
          </a:stretch>
        </p:blipFill>
        <p:spPr>
          <a:xfrm>
            <a:off x="-152400" y="4446713"/>
            <a:ext cx="1045200" cy="696789"/>
          </a:xfrm>
          <a:prstGeom prst="rect">
            <a:avLst/>
          </a:prstGeom>
          <a:noFill/>
          <a:ln>
            <a:noFill/>
          </a:ln>
        </p:spPr>
      </p:pic>
      <p:sp>
        <p:nvSpPr>
          <p:cNvPr id="648" name="Google Shape;648;p8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a:t>
            </a:fld>
            <a:endParaRPr/>
          </a:p>
        </p:txBody>
      </p:sp>
      <p:sp>
        <p:nvSpPr>
          <p:cNvPr id="649" name="Google Shape;649;p86"/>
          <p:cNvSpPr txBox="1"/>
          <p:nvPr/>
        </p:nvSpPr>
        <p:spPr>
          <a:xfrm>
            <a:off x="1629075" y="4074450"/>
            <a:ext cx="2407500" cy="5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50" name="Google Shape;650;p86"/>
          <p:cNvPicPr preferRelativeResize="0"/>
          <p:nvPr/>
        </p:nvPicPr>
        <p:blipFill rotWithShape="1">
          <a:blip r:embed="rId6">
            <a:alphaModFix/>
          </a:blip>
          <a:srcRect t="70057"/>
          <a:stretch/>
        </p:blipFill>
        <p:spPr>
          <a:xfrm>
            <a:off x="1207475" y="4074452"/>
            <a:ext cx="3855400" cy="882398"/>
          </a:xfrm>
          <a:prstGeom prst="rect">
            <a:avLst/>
          </a:prstGeom>
          <a:noFill/>
          <a:ln>
            <a:noFill/>
          </a:ln>
        </p:spPr>
      </p:pic>
      <p:pic>
        <p:nvPicPr>
          <p:cNvPr id="651" name="Google Shape;651;p86"/>
          <p:cNvPicPr preferRelativeResize="0"/>
          <p:nvPr/>
        </p:nvPicPr>
        <p:blipFill>
          <a:blip r:embed="rId7">
            <a:alphaModFix/>
          </a:blip>
          <a:stretch>
            <a:fillRect/>
          </a:stretch>
        </p:blipFill>
        <p:spPr>
          <a:xfrm>
            <a:off x="2637560" y="4120623"/>
            <a:ext cx="696775" cy="696775"/>
          </a:xfrm>
          <a:prstGeom prst="rect">
            <a:avLst/>
          </a:prstGeom>
          <a:noFill/>
          <a:ln>
            <a:noFill/>
          </a:ln>
        </p:spPr>
      </p:pic>
      <p:cxnSp>
        <p:nvCxnSpPr>
          <p:cNvPr id="652" name="Google Shape;652;p86"/>
          <p:cNvCxnSpPr/>
          <p:nvPr/>
        </p:nvCxnSpPr>
        <p:spPr>
          <a:xfrm>
            <a:off x="2128340" y="2967850"/>
            <a:ext cx="1479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8"/>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Maven Pro"/>
              <a:buNone/>
            </a:pPr>
            <a:r>
              <a:rPr lang="en" sz="2800" b="1" i="0" u="none" strike="noStrike" cap="none">
                <a:solidFill>
                  <a:schemeClr val="dk2"/>
                </a:solidFill>
                <a:latin typeface="Maven Pro"/>
                <a:ea typeface="Maven Pro"/>
                <a:cs typeface="Maven Pro"/>
                <a:sym typeface="Maven Pro"/>
              </a:rPr>
              <a:t>New Technology</a:t>
            </a:r>
            <a:endParaRPr sz="2800" b="1" i="0" u="none" strike="noStrike" cap="none">
              <a:solidFill>
                <a:schemeClr val="dk2"/>
              </a:solidFill>
              <a:latin typeface="Maven Pro"/>
              <a:ea typeface="Maven Pro"/>
              <a:cs typeface="Maven Pro"/>
              <a:sym typeface="Maven Pro"/>
            </a:endParaRPr>
          </a:p>
        </p:txBody>
      </p:sp>
      <p:sp>
        <p:nvSpPr>
          <p:cNvPr id="803" name="Google Shape;803;p98"/>
          <p:cNvSpPr txBox="1">
            <a:spLocks noGrp="1"/>
          </p:cNvSpPr>
          <p:nvPr>
            <p:ph type="body" idx="1"/>
          </p:nvPr>
        </p:nvSpPr>
        <p:spPr>
          <a:xfrm>
            <a:off x="1303800" y="1609050"/>
            <a:ext cx="7030500" cy="2541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Ground-</a:t>
            </a:r>
            <a:r>
              <a:rPr lang="en" sz="1800"/>
              <a:t>b</a:t>
            </a:r>
            <a:r>
              <a:rPr lang="en" sz="1800" b="0" i="0" u="none" strike="noStrike" cap="none">
                <a:solidFill>
                  <a:schemeClr val="dk2"/>
                </a:solidFill>
                <a:latin typeface="Nunito"/>
                <a:ea typeface="Nunito"/>
                <a:cs typeface="Nunito"/>
                <a:sym typeface="Nunito"/>
              </a:rPr>
              <a:t>reaking </a:t>
            </a:r>
            <a:r>
              <a:rPr lang="en" sz="1800"/>
              <a:t>c</a:t>
            </a:r>
            <a:r>
              <a:rPr lang="en" sz="1800" b="0" i="0" u="none" strike="noStrike" cap="none">
                <a:solidFill>
                  <a:schemeClr val="dk2"/>
                </a:solidFill>
                <a:latin typeface="Nunito"/>
                <a:ea typeface="Nunito"/>
                <a:cs typeface="Nunito"/>
                <a:sym typeface="Nunito"/>
              </a:rPr>
              <a:t>urrent and </a:t>
            </a:r>
            <a:r>
              <a:rPr lang="en" sz="1800"/>
              <a:t>p</a:t>
            </a:r>
            <a:r>
              <a:rPr lang="en" sz="1800" b="0" i="0" u="none" strike="noStrike" cap="none">
                <a:solidFill>
                  <a:schemeClr val="dk2"/>
                </a:solidFill>
                <a:latin typeface="Nunito"/>
                <a:ea typeface="Nunito"/>
                <a:cs typeface="Nunito"/>
                <a:sym typeface="Nunito"/>
              </a:rPr>
              <a:t>ower</a:t>
            </a:r>
            <a:endParaRPr sz="1800" b="0" i="0" u="none" strike="noStrike" cap="none">
              <a:solidFill>
                <a:schemeClr val="dk2"/>
              </a:solidFill>
              <a:latin typeface="Nunito"/>
              <a:ea typeface="Nunito"/>
              <a:cs typeface="Nunito"/>
              <a:sym typeface="Nunito"/>
            </a:endParaRPr>
          </a:p>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Capable of applications beyond the scope of particle physics</a:t>
            </a:r>
            <a:endParaRPr sz="1800" b="0" i="0" u="none" strike="noStrike" cap="none">
              <a:solidFill>
                <a:schemeClr val="dk2"/>
              </a:solidFill>
              <a:latin typeface="Nunito"/>
              <a:ea typeface="Nunito"/>
              <a:cs typeface="Nunito"/>
              <a:sym typeface="Nunito"/>
            </a:endParaRPr>
          </a:p>
        </p:txBody>
      </p:sp>
      <p:pic>
        <p:nvPicPr>
          <p:cNvPr id="804" name="Google Shape;804;p98"/>
          <p:cNvPicPr preferRelativeResize="0"/>
          <p:nvPr/>
        </p:nvPicPr>
        <p:blipFill>
          <a:blip r:embed="rId3">
            <a:alphaModFix/>
          </a:blip>
          <a:stretch>
            <a:fillRect/>
          </a:stretch>
        </p:blipFill>
        <p:spPr>
          <a:xfrm>
            <a:off x="1862650" y="2790625"/>
            <a:ext cx="5912800" cy="2271226"/>
          </a:xfrm>
          <a:prstGeom prst="rect">
            <a:avLst/>
          </a:prstGeom>
          <a:noFill/>
          <a:ln>
            <a:noFill/>
          </a:ln>
        </p:spPr>
      </p:pic>
      <p:pic>
        <p:nvPicPr>
          <p:cNvPr id="805" name="Google Shape;805;p98"/>
          <p:cNvPicPr preferRelativeResize="0"/>
          <p:nvPr/>
        </p:nvPicPr>
        <p:blipFill>
          <a:blip r:embed="rId4">
            <a:alphaModFix/>
          </a:blip>
          <a:stretch>
            <a:fillRect/>
          </a:stretch>
        </p:blipFill>
        <p:spPr>
          <a:xfrm>
            <a:off x="-152400" y="4446713"/>
            <a:ext cx="1045200" cy="696789"/>
          </a:xfrm>
          <a:prstGeom prst="rect">
            <a:avLst/>
          </a:prstGeom>
          <a:noFill/>
          <a:ln>
            <a:noFill/>
          </a:ln>
        </p:spPr>
      </p:pic>
      <p:sp>
        <p:nvSpPr>
          <p:cNvPr id="2" name="Slide Number Placeholder 1">
            <a:extLst>
              <a:ext uri="{FF2B5EF4-FFF2-40B4-BE49-F238E27FC236}">
                <a16:creationId xmlns:a16="http://schemas.microsoft.com/office/drawing/2014/main" id="{BDE2059B-08C3-43BA-8F0F-F74CCBBE3D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99"/>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Maven Pro"/>
              <a:buNone/>
            </a:pPr>
            <a:r>
              <a:rPr lang="en" sz="2800" b="1" i="0" u="none" strike="noStrike" cap="none">
                <a:solidFill>
                  <a:schemeClr val="dk2"/>
                </a:solidFill>
                <a:latin typeface="Maven Pro"/>
                <a:ea typeface="Maven Pro"/>
                <a:cs typeface="Maven Pro"/>
                <a:sym typeface="Maven Pro"/>
              </a:rPr>
              <a:t>New Technology</a:t>
            </a:r>
            <a:endParaRPr sz="2800" b="1" i="0" u="none" strike="noStrike" cap="none">
              <a:solidFill>
                <a:schemeClr val="dk2"/>
              </a:solidFill>
              <a:latin typeface="Maven Pro"/>
              <a:ea typeface="Maven Pro"/>
              <a:cs typeface="Maven Pro"/>
              <a:sym typeface="Maven Pro"/>
            </a:endParaRPr>
          </a:p>
        </p:txBody>
      </p:sp>
      <p:sp>
        <p:nvSpPr>
          <p:cNvPr id="812" name="Google Shape;812;p99"/>
          <p:cNvSpPr txBox="1">
            <a:spLocks noGrp="1"/>
          </p:cNvSpPr>
          <p:nvPr>
            <p:ph type="body" idx="1"/>
          </p:nvPr>
        </p:nvSpPr>
        <p:spPr>
          <a:xfrm>
            <a:off x="1303800" y="1609050"/>
            <a:ext cx="7030500" cy="2541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Ground-</a:t>
            </a:r>
            <a:r>
              <a:rPr lang="en" sz="1800"/>
              <a:t>b</a:t>
            </a:r>
            <a:r>
              <a:rPr lang="en" sz="1800" b="0" i="0" u="none" strike="noStrike" cap="none">
                <a:solidFill>
                  <a:schemeClr val="dk2"/>
                </a:solidFill>
                <a:latin typeface="Nunito"/>
                <a:ea typeface="Nunito"/>
                <a:cs typeface="Nunito"/>
                <a:sym typeface="Nunito"/>
              </a:rPr>
              <a:t>reaking </a:t>
            </a:r>
            <a:r>
              <a:rPr lang="en" sz="1800"/>
              <a:t>c</a:t>
            </a:r>
            <a:r>
              <a:rPr lang="en" sz="1800" b="0" i="0" u="none" strike="noStrike" cap="none">
                <a:solidFill>
                  <a:schemeClr val="dk2"/>
                </a:solidFill>
                <a:latin typeface="Nunito"/>
                <a:ea typeface="Nunito"/>
                <a:cs typeface="Nunito"/>
                <a:sym typeface="Nunito"/>
              </a:rPr>
              <a:t>urrent and </a:t>
            </a:r>
            <a:r>
              <a:rPr lang="en" sz="1800"/>
              <a:t>p</a:t>
            </a:r>
            <a:r>
              <a:rPr lang="en" sz="1800" b="0" i="0" u="none" strike="noStrike" cap="none">
                <a:solidFill>
                  <a:schemeClr val="dk2"/>
                </a:solidFill>
                <a:latin typeface="Nunito"/>
                <a:ea typeface="Nunito"/>
                <a:cs typeface="Nunito"/>
                <a:sym typeface="Nunito"/>
              </a:rPr>
              <a:t>ower</a:t>
            </a:r>
            <a:endParaRPr sz="1800" b="0" i="0" u="none" strike="noStrike" cap="none">
              <a:solidFill>
                <a:schemeClr val="dk2"/>
              </a:solidFill>
              <a:latin typeface="Nunito"/>
              <a:ea typeface="Nunito"/>
              <a:cs typeface="Nunito"/>
              <a:sym typeface="Nunito"/>
            </a:endParaRPr>
          </a:p>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Capable of applications beyond the scope of particle physics</a:t>
            </a:r>
            <a:endParaRPr sz="1800" b="0" i="0" u="none" strike="noStrike" cap="none">
              <a:solidFill>
                <a:schemeClr val="dk2"/>
              </a:solidFill>
              <a:latin typeface="Nunito"/>
              <a:ea typeface="Nunito"/>
              <a:cs typeface="Nunito"/>
              <a:sym typeface="Nunito"/>
            </a:endParaRPr>
          </a:p>
        </p:txBody>
      </p:sp>
      <p:pic>
        <p:nvPicPr>
          <p:cNvPr id="813" name="Google Shape;813;p99"/>
          <p:cNvPicPr preferRelativeResize="0"/>
          <p:nvPr/>
        </p:nvPicPr>
        <p:blipFill rotWithShape="1">
          <a:blip r:embed="rId3">
            <a:alphaModFix/>
          </a:blip>
          <a:srcRect/>
          <a:stretch/>
        </p:blipFill>
        <p:spPr>
          <a:xfrm>
            <a:off x="1862650" y="2790625"/>
            <a:ext cx="5912800" cy="2271225"/>
          </a:xfrm>
          <a:prstGeom prst="rect">
            <a:avLst/>
          </a:prstGeom>
          <a:noFill/>
          <a:ln>
            <a:noFill/>
          </a:ln>
        </p:spPr>
      </p:pic>
      <p:sp>
        <p:nvSpPr>
          <p:cNvPr id="814" name="Google Shape;814;p99"/>
          <p:cNvSpPr/>
          <p:nvPr/>
        </p:nvSpPr>
        <p:spPr>
          <a:xfrm>
            <a:off x="5032000" y="3271706"/>
            <a:ext cx="2552700" cy="5727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5" name="Google Shape;815;p99"/>
          <p:cNvPicPr preferRelativeResize="0"/>
          <p:nvPr/>
        </p:nvPicPr>
        <p:blipFill>
          <a:blip r:embed="rId4">
            <a:alphaModFix/>
          </a:blip>
          <a:stretch>
            <a:fillRect/>
          </a:stretch>
        </p:blipFill>
        <p:spPr>
          <a:xfrm>
            <a:off x="-152400" y="4446713"/>
            <a:ext cx="1045200" cy="696789"/>
          </a:xfrm>
          <a:prstGeom prst="rect">
            <a:avLst/>
          </a:prstGeom>
          <a:noFill/>
          <a:ln>
            <a:noFill/>
          </a:ln>
        </p:spPr>
      </p:pic>
      <p:sp>
        <p:nvSpPr>
          <p:cNvPr id="2" name="Slide Number Placeholder 1">
            <a:extLst>
              <a:ext uri="{FF2B5EF4-FFF2-40B4-BE49-F238E27FC236}">
                <a16:creationId xmlns:a16="http://schemas.microsoft.com/office/drawing/2014/main" id="{D4B9B096-83DC-4454-93A6-C45A8967B6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659;p62">
            <a:extLst>
              <a:ext uri="{FF2B5EF4-FFF2-40B4-BE49-F238E27FC236}">
                <a16:creationId xmlns:a16="http://schemas.microsoft.com/office/drawing/2014/main" id="{9BD04867-594A-9E76-B825-61323AFFFEDF}"/>
              </a:ext>
            </a:extLst>
          </p:cNvPr>
          <p:cNvPicPr preferRelativeResize="0"/>
          <p:nvPr/>
        </p:nvPicPr>
        <p:blipFill rotWithShape="1">
          <a:blip r:embed="rId3">
            <a:alphaModFix/>
          </a:blip>
          <a:srcRect l="7570" r="7561"/>
          <a:stretch/>
        </p:blipFill>
        <p:spPr>
          <a:xfrm>
            <a:off x="5691378" y="2951516"/>
            <a:ext cx="3216305" cy="2027258"/>
          </a:xfrm>
          <a:prstGeom prst="rect">
            <a:avLst/>
          </a:prstGeom>
          <a:noFill/>
          <a:ln w="76200" cap="flat" cmpd="dbl">
            <a:solidFill>
              <a:schemeClr val="lt1"/>
            </a:solidFill>
            <a:prstDash val="solid"/>
            <a:miter lim="8000"/>
            <a:headEnd type="none" w="sm" len="sm"/>
            <a:tailEnd type="none" w="sm" len="sm"/>
          </a:ln>
        </p:spPr>
      </p:pic>
      <p:pic>
        <p:nvPicPr>
          <p:cNvPr id="8" name="Content Placeholder 4">
            <a:extLst>
              <a:ext uri="{FF2B5EF4-FFF2-40B4-BE49-F238E27FC236}">
                <a16:creationId xmlns:a16="http://schemas.microsoft.com/office/drawing/2014/main" id="{C307C57D-81FA-BBB1-BCEA-4346CECA1EBA}"/>
              </a:ext>
            </a:extLst>
          </p:cNvPr>
          <p:cNvPicPr>
            <a:picLocks noChangeAspect="1"/>
          </p:cNvPicPr>
          <p:nvPr/>
        </p:nvPicPr>
        <p:blipFill rotWithShape="1">
          <a:blip r:embed="rId4">
            <a:extLst>
              <a:ext uri="{28A0092B-C50C-407E-A947-70E740481C1C}">
                <a14:useLocalDpi xmlns:a14="http://schemas.microsoft.com/office/drawing/2010/main" val="0"/>
              </a:ext>
            </a:extLst>
          </a:blip>
          <a:srcRect l="9235" t="243" r="122" b="3"/>
          <a:stretch/>
        </p:blipFill>
        <p:spPr>
          <a:xfrm>
            <a:off x="2722060" y="1178355"/>
            <a:ext cx="3125068" cy="1974292"/>
          </a:xfrm>
          <a:prstGeom prst="rect">
            <a:avLst/>
          </a:prstGeom>
        </p:spPr>
      </p:pic>
      <p:sp>
        <p:nvSpPr>
          <p:cNvPr id="2" name="Slide Number Placeholder 1">
            <a:extLst>
              <a:ext uri="{FF2B5EF4-FFF2-40B4-BE49-F238E27FC236}">
                <a16:creationId xmlns:a16="http://schemas.microsoft.com/office/drawing/2014/main" id="{2A7732A1-2524-A52D-4B24-7FB70A81A6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grpSp>
        <p:nvGrpSpPr>
          <p:cNvPr id="9" name="Group 8">
            <a:extLst>
              <a:ext uri="{FF2B5EF4-FFF2-40B4-BE49-F238E27FC236}">
                <a16:creationId xmlns:a16="http://schemas.microsoft.com/office/drawing/2014/main" id="{A8638D7D-20AA-A793-7BCA-7438EAF41D03}"/>
              </a:ext>
            </a:extLst>
          </p:cNvPr>
          <p:cNvGrpSpPr/>
          <p:nvPr/>
        </p:nvGrpSpPr>
        <p:grpSpPr>
          <a:xfrm>
            <a:off x="5849569" y="507316"/>
            <a:ext cx="2677398" cy="2027258"/>
            <a:chOff x="262502" y="825986"/>
            <a:chExt cx="5165974" cy="4078537"/>
          </a:xfrm>
        </p:grpSpPr>
        <p:pic>
          <p:nvPicPr>
            <p:cNvPr id="10" name="Picture 2" descr="Machine Learning High Res Stock Images | Shutterstock">
              <a:extLst>
                <a:ext uri="{FF2B5EF4-FFF2-40B4-BE49-F238E27FC236}">
                  <a16:creationId xmlns:a16="http://schemas.microsoft.com/office/drawing/2014/main" id="{487B5F75-56EF-A457-2A38-A46A1913B0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622" r="7060" b="15995"/>
            <a:stretch/>
          </p:blipFill>
          <p:spPr bwMode="auto">
            <a:xfrm>
              <a:off x="262502" y="2668465"/>
              <a:ext cx="5165974" cy="2236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pngfind.com/pngs/b/115-1150371_nubes-png.png">
              <a:extLst>
                <a:ext uri="{FF2B5EF4-FFF2-40B4-BE49-F238E27FC236}">
                  <a16:creationId xmlns:a16="http://schemas.microsoft.com/office/drawing/2014/main" id="{01BA15F9-E749-AA21-0501-523C5BF4AC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575" y="825986"/>
              <a:ext cx="2927350" cy="24315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 picture containing text, indoor, wall, game&#10;&#10;Description automatically generated">
              <a:extLst>
                <a:ext uri="{FF2B5EF4-FFF2-40B4-BE49-F238E27FC236}">
                  <a16:creationId xmlns:a16="http://schemas.microsoft.com/office/drawing/2014/main" id="{C7D65675-4F45-9D21-EBEE-5D1F652B58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7734" y="1300349"/>
              <a:ext cx="1683085" cy="87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4" descr="The Standard Model includes the matter particles (quarks and leptons), the force carrying particles (bosons), and the Higgs boson.">
            <a:extLst>
              <a:ext uri="{FF2B5EF4-FFF2-40B4-BE49-F238E27FC236}">
                <a16:creationId xmlns:a16="http://schemas.microsoft.com/office/drawing/2014/main" id="{638F1B42-8892-D8D8-0996-055DB1750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327" y="385036"/>
            <a:ext cx="2439533" cy="2240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8CEC1B-0EC3-C394-ED1D-F525F29A3A8F}"/>
              </a:ext>
            </a:extLst>
          </p:cNvPr>
          <p:cNvSpPr txBox="1"/>
          <p:nvPr/>
        </p:nvSpPr>
        <p:spPr>
          <a:xfrm>
            <a:off x="776512" y="39329"/>
            <a:ext cx="1728358" cy="307777"/>
          </a:xfrm>
          <a:prstGeom prst="rect">
            <a:avLst/>
          </a:prstGeom>
          <a:noFill/>
        </p:spPr>
        <p:txBody>
          <a:bodyPr wrap="none" rtlCol="0">
            <a:spAutoFit/>
          </a:bodyPr>
          <a:lstStyle/>
          <a:p>
            <a:r>
              <a:rPr lang="en-US" dirty="0"/>
              <a:t>1. Neutrino Physics</a:t>
            </a:r>
          </a:p>
        </p:txBody>
      </p:sp>
      <p:sp>
        <p:nvSpPr>
          <p:cNvPr id="4" name="TextBox 3">
            <a:extLst>
              <a:ext uri="{FF2B5EF4-FFF2-40B4-BE49-F238E27FC236}">
                <a16:creationId xmlns:a16="http://schemas.microsoft.com/office/drawing/2014/main" id="{81EAAFF5-BA87-C7E5-BFCC-2A9B65AF1D41}"/>
              </a:ext>
            </a:extLst>
          </p:cNvPr>
          <p:cNvSpPr txBox="1"/>
          <p:nvPr/>
        </p:nvSpPr>
        <p:spPr>
          <a:xfrm>
            <a:off x="3312968" y="870577"/>
            <a:ext cx="1957587" cy="307777"/>
          </a:xfrm>
          <a:prstGeom prst="rect">
            <a:avLst/>
          </a:prstGeom>
          <a:noFill/>
        </p:spPr>
        <p:txBody>
          <a:bodyPr wrap="none" rtlCol="0">
            <a:spAutoFit/>
          </a:bodyPr>
          <a:lstStyle/>
          <a:p>
            <a:r>
              <a:rPr lang="en-US" dirty="0"/>
              <a:t>2. Accelerator Physics</a:t>
            </a:r>
          </a:p>
        </p:txBody>
      </p:sp>
      <p:sp>
        <p:nvSpPr>
          <p:cNvPr id="6" name="TextBox 5">
            <a:extLst>
              <a:ext uri="{FF2B5EF4-FFF2-40B4-BE49-F238E27FC236}">
                <a16:creationId xmlns:a16="http://schemas.microsoft.com/office/drawing/2014/main" id="{E8FB2942-774B-866F-9F06-477AB3379CD7}"/>
              </a:ext>
            </a:extLst>
          </p:cNvPr>
          <p:cNvSpPr txBox="1"/>
          <p:nvPr/>
        </p:nvSpPr>
        <p:spPr>
          <a:xfrm>
            <a:off x="504786" y="2764028"/>
            <a:ext cx="1959191" cy="307777"/>
          </a:xfrm>
          <a:prstGeom prst="rect">
            <a:avLst/>
          </a:prstGeom>
          <a:noFill/>
        </p:spPr>
        <p:txBody>
          <a:bodyPr wrap="none" rtlCol="0">
            <a:spAutoFit/>
          </a:bodyPr>
          <a:lstStyle/>
          <a:p>
            <a:r>
              <a:rPr lang="en-US" dirty="0"/>
              <a:t>4. Axions with </a:t>
            </a:r>
            <a:r>
              <a:rPr lang="en-US" dirty="0" err="1"/>
              <a:t>IsoDAR</a:t>
            </a:r>
            <a:endParaRPr lang="en-US" dirty="0"/>
          </a:p>
        </p:txBody>
      </p:sp>
      <p:pic>
        <p:nvPicPr>
          <p:cNvPr id="7" name="Picture 2" descr="Axions | symmetry magazine">
            <a:extLst>
              <a:ext uri="{FF2B5EF4-FFF2-40B4-BE49-F238E27FC236}">
                <a16:creationId xmlns:a16="http://schemas.microsoft.com/office/drawing/2014/main" id="{EC2134F3-37C8-AF05-E413-3FEBCF8CDD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842" y="3029559"/>
            <a:ext cx="3147217" cy="20272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3D093F9-3100-3713-2147-454AFB23627D}"/>
              </a:ext>
            </a:extLst>
          </p:cNvPr>
          <p:cNvSpPr txBox="1"/>
          <p:nvPr/>
        </p:nvSpPr>
        <p:spPr>
          <a:xfrm>
            <a:off x="6035457" y="172270"/>
            <a:ext cx="3108543" cy="307777"/>
          </a:xfrm>
          <a:prstGeom prst="rect">
            <a:avLst/>
          </a:prstGeom>
          <a:noFill/>
        </p:spPr>
        <p:txBody>
          <a:bodyPr wrap="none" rtlCol="0">
            <a:spAutoFit/>
          </a:bodyPr>
          <a:lstStyle/>
          <a:p>
            <a:r>
              <a:rPr lang="en-US" dirty="0"/>
              <a:t>3. Machine Learning for Accelerators</a:t>
            </a:r>
          </a:p>
        </p:txBody>
      </p:sp>
      <p:sp>
        <p:nvSpPr>
          <p:cNvPr id="16" name="TextBox 15">
            <a:extLst>
              <a:ext uri="{FF2B5EF4-FFF2-40B4-BE49-F238E27FC236}">
                <a16:creationId xmlns:a16="http://schemas.microsoft.com/office/drawing/2014/main" id="{DB00476F-C553-809D-2C03-458F41E75C5C}"/>
              </a:ext>
            </a:extLst>
          </p:cNvPr>
          <p:cNvSpPr txBox="1"/>
          <p:nvPr/>
        </p:nvSpPr>
        <p:spPr>
          <a:xfrm>
            <a:off x="6105211" y="2807751"/>
            <a:ext cx="2763898" cy="307777"/>
          </a:xfrm>
          <a:prstGeom prst="rect">
            <a:avLst/>
          </a:prstGeom>
          <a:noFill/>
        </p:spPr>
        <p:txBody>
          <a:bodyPr wrap="none" rtlCol="0">
            <a:spAutoFit/>
          </a:bodyPr>
          <a:lstStyle/>
          <a:p>
            <a:r>
              <a:rPr lang="en-US" dirty="0"/>
              <a:t>5. Medical Isotopes with </a:t>
            </a:r>
            <a:r>
              <a:rPr lang="en-US" dirty="0" err="1"/>
              <a:t>IsoDAR</a:t>
            </a:r>
            <a:endParaRPr lang="en-US" dirty="0"/>
          </a:p>
        </p:txBody>
      </p:sp>
    </p:spTree>
    <p:extLst>
      <p:ext uri="{BB962C8B-B14F-4D97-AF65-F5344CB8AC3E}">
        <p14:creationId xmlns:p14="http://schemas.microsoft.com/office/powerpoint/2010/main" val="3443332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5" name="Google Shape;855;p104"/>
          <p:cNvPicPr preferRelativeResize="0"/>
          <p:nvPr/>
        </p:nvPicPr>
        <p:blipFill rotWithShape="1">
          <a:blip r:embed="rId3">
            <a:alphaModFix/>
          </a:blip>
          <a:srcRect l="22220" r="22214"/>
          <a:stretch/>
        </p:blipFill>
        <p:spPr>
          <a:xfrm>
            <a:off x="0" y="0"/>
            <a:ext cx="4280451" cy="5143501"/>
          </a:xfrm>
          <a:prstGeom prst="rect">
            <a:avLst/>
          </a:prstGeom>
          <a:noFill/>
          <a:ln>
            <a:noFill/>
          </a:ln>
        </p:spPr>
      </p:pic>
      <p:sp>
        <p:nvSpPr>
          <p:cNvPr id="856" name="Google Shape;856;p104"/>
          <p:cNvSpPr txBox="1">
            <a:spLocks noGrp="1"/>
          </p:cNvSpPr>
          <p:nvPr>
            <p:ph type="title"/>
          </p:nvPr>
        </p:nvSpPr>
        <p:spPr>
          <a:xfrm>
            <a:off x="4771875" y="545025"/>
            <a:ext cx="3880800" cy="143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Accelerating New Ions</a:t>
            </a:r>
            <a:endParaRPr/>
          </a:p>
        </p:txBody>
      </p:sp>
      <p:sp>
        <p:nvSpPr>
          <p:cNvPr id="857" name="Google Shape;857;p104"/>
          <p:cNvSpPr txBox="1">
            <a:spLocks noGrp="1"/>
          </p:cNvSpPr>
          <p:nvPr>
            <p:ph type="body" idx="1"/>
          </p:nvPr>
        </p:nvSpPr>
        <p:spPr>
          <a:xfrm>
            <a:off x="4771875" y="2324775"/>
            <a:ext cx="3880800" cy="2273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With minor tuning changes, can accelerate particles with the same charge/mass ratio</a:t>
            </a:r>
          </a:p>
          <a:p>
            <a:pPr marL="914400" lvl="1" indent="-304800" algn="l" rtl="0">
              <a:spcBef>
                <a:spcPts val="0"/>
              </a:spcBef>
              <a:spcAft>
                <a:spcPts val="0"/>
              </a:spcAft>
              <a:buSzPts val="1200"/>
              <a:buChar char="○"/>
            </a:pPr>
            <a:r>
              <a:rPr lang="en" dirty="0"/>
              <a:t>He</a:t>
            </a:r>
            <a:r>
              <a:rPr lang="en" baseline="30000" dirty="0"/>
              <a:t>++</a:t>
            </a:r>
            <a:r>
              <a:rPr lang="en" dirty="0"/>
              <a:t>, C</a:t>
            </a:r>
            <a:r>
              <a:rPr lang="en" baseline="30000" dirty="0"/>
              <a:t>6+</a:t>
            </a:r>
            <a:r>
              <a:rPr lang="en" dirty="0"/>
              <a:t> ,</a:t>
            </a:r>
            <a:endParaRPr dirty="0"/>
          </a:p>
          <a:p>
            <a:pPr marL="914400" lvl="1" indent="-304800" algn="l" rtl="0">
              <a:spcBef>
                <a:spcPts val="0"/>
              </a:spcBef>
              <a:spcAft>
                <a:spcPts val="0"/>
              </a:spcAft>
              <a:buSzPts val="1200"/>
              <a:buChar char="○"/>
            </a:pPr>
            <a:r>
              <a:rPr lang="en" dirty="0"/>
              <a:t>There are commercially available ion sources for this (2.4 mA of alphas and 100 μA of C</a:t>
            </a:r>
            <a:r>
              <a:rPr lang="en" baseline="30000" dirty="0"/>
              <a:t>6+</a:t>
            </a:r>
            <a:r>
              <a:rPr lang="en" dirty="0"/>
              <a:t>)</a:t>
            </a:r>
            <a:endParaRPr dirty="0"/>
          </a:p>
          <a:p>
            <a:pPr marL="914400" lvl="1" indent="-304800" algn="l" rtl="0">
              <a:spcBef>
                <a:spcPts val="0"/>
              </a:spcBef>
              <a:spcAft>
                <a:spcPts val="0"/>
              </a:spcAft>
              <a:buSzPts val="1200"/>
              <a:buChar char="○"/>
            </a:pPr>
            <a:r>
              <a:rPr lang="en" dirty="0"/>
              <a:t>New Reactions</a:t>
            </a:r>
            <a:br>
              <a:rPr lang="en" dirty="0"/>
            </a:br>
            <a:br>
              <a:rPr lang="en" dirty="0"/>
            </a:br>
            <a:endParaRPr lang="en" dirty="0"/>
          </a:p>
          <a:p>
            <a:pPr marL="914400" lvl="1" indent="-304800" algn="l" rtl="0">
              <a:spcBef>
                <a:spcPts val="0"/>
              </a:spcBef>
              <a:spcAft>
                <a:spcPts val="0"/>
              </a:spcAft>
              <a:buSzPts val="1200"/>
              <a:buChar char="○"/>
            </a:pPr>
            <a:endParaRPr lang="en" dirty="0"/>
          </a:p>
          <a:p>
            <a:pPr marL="914400" lvl="1" indent="-304800" algn="l" rtl="0">
              <a:spcBef>
                <a:spcPts val="0"/>
              </a:spcBef>
              <a:spcAft>
                <a:spcPts val="0"/>
              </a:spcAft>
              <a:buSzPts val="1200"/>
              <a:buChar char="○"/>
            </a:pPr>
            <a:endParaRPr lang="en" dirty="0"/>
          </a:p>
        </p:txBody>
      </p:sp>
      <p:sp>
        <p:nvSpPr>
          <p:cNvPr id="2" name="Slide Number Placeholder 1">
            <a:extLst>
              <a:ext uri="{FF2B5EF4-FFF2-40B4-BE49-F238E27FC236}">
                <a16:creationId xmlns:a16="http://schemas.microsoft.com/office/drawing/2014/main" id="{31F153FF-9F75-484F-A0AF-0F2D885F05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05"/>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Maven Pro"/>
              <a:buNone/>
            </a:pPr>
            <a:r>
              <a:rPr lang="en" sz="2800" b="1" i="0" u="none" strike="noStrike" cap="none">
                <a:solidFill>
                  <a:schemeClr val="dk2"/>
                </a:solidFill>
                <a:latin typeface="Maven Pro"/>
                <a:ea typeface="Maven Pro"/>
                <a:cs typeface="Maven Pro"/>
                <a:sym typeface="Maven Pro"/>
              </a:rPr>
              <a:t>Conclusions</a:t>
            </a:r>
            <a:endParaRPr sz="2800" b="1" i="0" u="none" strike="noStrike" cap="none">
              <a:solidFill>
                <a:schemeClr val="dk2"/>
              </a:solidFill>
              <a:latin typeface="Maven Pro"/>
              <a:ea typeface="Maven Pro"/>
              <a:cs typeface="Maven Pro"/>
              <a:sym typeface="Maven Pro"/>
            </a:endParaRPr>
          </a:p>
        </p:txBody>
      </p:sp>
      <p:sp>
        <p:nvSpPr>
          <p:cNvPr id="864" name="Google Shape;864;p105"/>
          <p:cNvSpPr txBox="1">
            <a:spLocks noGrp="1"/>
          </p:cNvSpPr>
          <p:nvPr>
            <p:ph type="body" idx="1"/>
          </p:nvPr>
        </p:nvSpPr>
        <p:spPr>
          <a:xfrm>
            <a:off x="1303800" y="1685250"/>
            <a:ext cx="7030500" cy="2541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300"/>
              <a:buFont typeface="Nunito"/>
              <a:buNone/>
            </a:pPr>
            <a:r>
              <a:rPr lang="en" sz="1800" b="0" i="0" u="none" strike="noStrike" cap="none" dirty="0">
                <a:solidFill>
                  <a:schemeClr val="dk2"/>
                </a:solidFill>
                <a:latin typeface="Nunito"/>
                <a:ea typeface="Nunito"/>
                <a:cs typeface="Nunito"/>
                <a:sym typeface="Nunito"/>
              </a:rPr>
              <a:t>The requirements of an ambitious particle physics experiment have driven the development of new cyclotron technology. This development can grow beyond the scope of neutrino physics, and shift paradigms in the medical isotope community. </a:t>
            </a:r>
            <a:endParaRPr sz="1800" b="0" i="0" u="none" strike="noStrike" cap="none" dirty="0">
              <a:solidFill>
                <a:schemeClr val="dk2"/>
              </a:solidFill>
              <a:latin typeface="Nunito"/>
              <a:ea typeface="Nunito"/>
              <a:cs typeface="Nunito"/>
              <a:sym typeface="Nunito"/>
            </a:endParaRPr>
          </a:p>
          <a:p>
            <a:pPr marL="0" marR="0" lvl="0" indent="0" algn="ctr" rtl="0">
              <a:lnSpc>
                <a:spcPct val="115000"/>
              </a:lnSpc>
              <a:spcBef>
                <a:spcPts val="1600"/>
              </a:spcBef>
              <a:spcAft>
                <a:spcPts val="0"/>
              </a:spcAft>
              <a:buClr>
                <a:schemeClr val="dk2"/>
              </a:buClr>
              <a:buSzPts val="1300"/>
              <a:buFont typeface="Nunito"/>
              <a:buNone/>
            </a:pPr>
            <a:endParaRPr sz="1800" b="0" i="0" u="none" strike="noStrike" cap="none" dirty="0">
              <a:solidFill>
                <a:schemeClr val="dk2"/>
              </a:solidFill>
              <a:latin typeface="Nunito"/>
              <a:ea typeface="Nunito"/>
              <a:cs typeface="Nunito"/>
              <a:sym typeface="Nunito"/>
            </a:endParaRPr>
          </a:p>
          <a:p>
            <a:pPr marL="0" marR="0" lvl="0" indent="0" algn="ctr" rtl="0">
              <a:lnSpc>
                <a:spcPct val="115000"/>
              </a:lnSpc>
              <a:spcBef>
                <a:spcPts val="1600"/>
              </a:spcBef>
              <a:spcAft>
                <a:spcPts val="1600"/>
              </a:spcAft>
              <a:buClr>
                <a:schemeClr val="dk2"/>
              </a:buClr>
              <a:buSzPts val="1300"/>
              <a:buFont typeface="Nunito"/>
              <a:buNone/>
            </a:pPr>
            <a:r>
              <a:rPr lang="en" sz="1800" b="0" i="0" u="none" strike="noStrike" cap="none" dirty="0">
                <a:solidFill>
                  <a:schemeClr val="dk2"/>
                </a:solidFill>
                <a:latin typeface="Nunito"/>
                <a:ea typeface="Nunito"/>
                <a:cs typeface="Nunito"/>
                <a:sym typeface="Nunito"/>
              </a:rPr>
              <a:t>IsoDAR not only has the opportunity to change physics, but also has the opportunity to change lives.</a:t>
            </a:r>
            <a:br>
              <a:rPr lang="en" sz="1800" b="0" i="0" u="none" strike="noStrike" cap="none" dirty="0">
                <a:solidFill>
                  <a:schemeClr val="dk2"/>
                </a:solidFill>
                <a:latin typeface="Nunito"/>
                <a:ea typeface="Nunito"/>
                <a:cs typeface="Nunito"/>
                <a:sym typeface="Nunito"/>
              </a:rPr>
            </a:br>
            <a:br>
              <a:rPr lang="en" sz="1800" b="0" i="0" u="none" strike="noStrike" cap="none" dirty="0">
                <a:solidFill>
                  <a:schemeClr val="dk2"/>
                </a:solidFill>
                <a:latin typeface="Nunito"/>
                <a:ea typeface="Nunito"/>
                <a:cs typeface="Nunito"/>
                <a:sym typeface="Nunito"/>
              </a:rPr>
            </a:br>
            <a:r>
              <a:rPr lang="en" sz="1800" dirty="0"/>
              <a:t>(lwaites@mit.edu)</a:t>
            </a:r>
            <a:endParaRPr sz="1800" b="0" i="0" u="none" strike="noStrike" cap="none" dirty="0">
              <a:solidFill>
                <a:schemeClr val="dk2"/>
              </a:solidFill>
              <a:latin typeface="Nunito"/>
              <a:ea typeface="Nunito"/>
              <a:cs typeface="Nunito"/>
              <a:sym typeface="Nunito"/>
            </a:endParaRPr>
          </a:p>
        </p:txBody>
      </p:sp>
      <p:sp>
        <p:nvSpPr>
          <p:cNvPr id="2" name="Slide Number Placeholder 1">
            <a:extLst>
              <a:ext uri="{FF2B5EF4-FFF2-40B4-BE49-F238E27FC236}">
                <a16:creationId xmlns:a16="http://schemas.microsoft.com/office/drawing/2014/main" id="{AC9968F1-513C-4547-ADC4-60B1CC11A4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3" name="Google Shape;833;p101">
            <a:extLst>
              <a:ext uri="{FF2B5EF4-FFF2-40B4-BE49-F238E27FC236}">
                <a16:creationId xmlns:a16="http://schemas.microsoft.com/office/drawing/2014/main" id="{87B6F3A9-C76B-05D0-06E8-4E5A7A94DDFA}"/>
              </a:ext>
            </a:extLst>
          </p:cNvPr>
          <p:cNvPicPr preferRelativeResize="0"/>
          <p:nvPr/>
        </p:nvPicPr>
        <p:blipFill>
          <a:blip r:embed="rId3">
            <a:alphaModFix/>
          </a:blip>
          <a:stretch>
            <a:fillRect/>
          </a:stretch>
        </p:blipFill>
        <p:spPr>
          <a:xfrm>
            <a:off x="-152400" y="4446713"/>
            <a:ext cx="1045200" cy="6967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07"/>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Maven Pro"/>
              <a:buNone/>
            </a:pPr>
            <a:r>
              <a:rPr lang="en" sz="2800" b="1" i="0" u="none" strike="noStrike" cap="none">
                <a:solidFill>
                  <a:schemeClr val="dk2"/>
                </a:solidFill>
                <a:latin typeface="Maven Pro"/>
                <a:ea typeface="Maven Pro"/>
                <a:cs typeface="Maven Pro"/>
                <a:sym typeface="Maven Pro"/>
              </a:rPr>
              <a:t>Backups</a:t>
            </a:r>
            <a:endParaRPr sz="2800" b="1" i="0" u="none" strike="noStrike" cap="none">
              <a:solidFill>
                <a:schemeClr val="dk2"/>
              </a:solidFill>
              <a:latin typeface="Maven Pro"/>
              <a:ea typeface="Maven Pro"/>
              <a:cs typeface="Maven Pro"/>
              <a:sym typeface="Maven Pro"/>
            </a:endParaRPr>
          </a:p>
        </p:txBody>
      </p:sp>
      <p:sp>
        <p:nvSpPr>
          <p:cNvPr id="879" name="Google Shape;879;p107"/>
          <p:cNvSpPr txBox="1">
            <a:spLocks noGrp="1"/>
          </p:cNvSpPr>
          <p:nvPr>
            <p:ph type="body" idx="1"/>
          </p:nvPr>
        </p:nvSpPr>
        <p:spPr>
          <a:xfrm>
            <a:off x="1303800" y="1990050"/>
            <a:ext cx="7030500" cy="2541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2"/>
              </a:buClr>
              <a:buSzPts val="1300"/>
              <a:buFont typeface="Nunito"/>
              <a:buNone/>
            </a:pPr>
            <a:endParaRPr sz="1300" b="0" i="0" u="none" strike="noStrike" cap="none">
              <a:solidFill>
                <a:schemeClr val="dk2"/>
              </a:solidFill>
              <a:latin typeface="Nunito"/>
              <a:ea typeface="Nunito"/>
              <a:cs typeface="Nunito"/>
              <a:sym typeface="Nunito"/>
            </a:endParaRPr>
          </a:p>
        </p:txBody>
      </p:sp>
      <p:sp>
        <p:nvSpPr>
          <p:cNvPr id="2" name="Slide Number Placeholder 1">
            <a:extLst>
              <a:ext uri="{FF2B5EF4-FFF2-40B4-BE49-F238E27FC236}">
                <a16:creationId xmlns:a16="http://schemas.microsoft.com/office/drawing/2014/main" id="{14A134AC-628B-44B7-B8B9-6BD198F890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900EB4-9D23-4659-92AC-0D77A6634F63}"/>
              </a:ext>
            </a:extLst>
          </p:cNvPr>
          <p:cNvSpPr>
            <a:spLocks noGrp="1"/>
          </p:cNvSpPr>
          <p:nvPr>
            <p:ph type="title"/>
          </p:nvPr>
        </p:nvSpPr>
        <p:spPr/>
        <p:txBody>
          <a:bodyPr>
            <a:normAutofit/>
          </a:bodyPr>
          <a:lstStyle/>
          <a:p>
            <a:r>
              <a:rPr lang="en-US" sz="2700" dirty="0"/>
              <a:t>References</a:t>
            </a:r>
          </a:p>
        </p:txBody>
      </p:sp>
      <p:sp>
        <p:nvSpPr>
          <p:cNvPr id="6" name="Content Placeholder 5">
            <a:extLst>
              <a:ext uri="{FF2B5EF4-FFF2-40B4-BE49-F238E27FC236}">
                <a16:creationId xmlns:a16="http://schemas.microsoft.com/office/drawing/2014/main" id="{4846311E-4A31-4E33-A49B-A8FFA125FC88}"/>
              </a:ext>
            </a:extLst>
          </p:cNvPr>
          <p:cNvSpPr>
            <a:spLocks noGrp="1"/>
          </p:cNvSpPr>
          <p:nvPr>
            <p:ph idx="1"/>
          </p:nvPr>
        </p:nvSpPr>
        <p:spPr/>
        <p:txBody>
          <a:bodyPr>
            <a:normAutofit fontScale="92500" lnSpcReduction="10000"/>
          </a:bodyPr>
          <a:lstStyle/>
          <a:p>
            <a:r>
              <a:rPr lang="en-US" sz="1800" dirty="0"/>
              <a:t>IsoDAR CDR: </a:t>
            </a:r>
            <a:r>
              <a:rPr lang="en-US" sz="1800" dirty="0">
                <a:hlinkClick r:id="rId2"/>
              </a:rPr>
              <a:t>https://arxiv.org/abs/1511.05130</a:t>
            </a:r>
            <a:r>
              <a:rPr lang="en-US" sz="1800" dirty="0"/>
              <a:t> </a:t>
            </a:r>
          </a:p>
          <a:p>
            <a:r>
              <a:rPr lang="en-US" sz="1800" dirty="0"/>
              <a:t>Ion source: </a:t>
            </a:r>
            <a:r>
              <a:rPr lang="en-US" sz="1800" dirty="0">
                <a:hlinkClick r:id="rId3"/>
              </a:rPr>
              <a:t>https://arxiv.org/abs/2008.12292</a:t>
            </a:r>
            <a:r>
              <a:rPr lang="en-US" sz="1800" dirty="0"/>
              <a:t> </a:t>
            </a:r>
          </a:p>
          <a:p>
            <a:r>
              <a:rPr lang="en-US" sz="1800" dirty="0"/>
              <a:t>RFQ-DIP: </a:t>
            </a:r>
            <a:r>
              <a:rPr lang="en-US" sz="1800" dirty="0">
                <a:hlinkClick r:id="rId4"/>
              </a:rPr>
              <a:t>https://aip.scitation.org/doi/abs/10.1063/1.4935753</a:t>
            </a:r>
            <a:r>
              <a:rPr lang="en-US" sz="1800" dirty="0"/>
              <a:t> </a:t>
            </a:r>
          </a:p>
          <a:p>
            <a:r>
              <a:rPr lang="en-US" sz="1800" dirty="0"/>
              <a:t>RFQ-DIP: </a:t>
            </a:r>
            <a:r>
              <a:rPr lang="en-US" sz="1800" dirty="0">
                <a:hlinkClick r:id="rId5"/>
              </a:rPr>
              <a:t>https://arxiv.org/abs/1807.03759</a:t>
            </a:r>
            <a:r>
              <a:rPr lang="en-US" sz="1800" dirty="0"/>
              <a:t> </a:t>
            </a:r>
          </a:p>
          <a:p>
            <a:r>
              <a:rPr lang="en-US" sz="1800" dirty="0"/>
              <a:t>Spiral Inflector: </a:t>
            </a:r>
            <a:r>
              <a:rPr lang="en-US" sz="1800" dirty="0">
                <a:hlinkClick r:id="rId6"/>
              </a:rPr>
              <a:t>https://arxiv.org/abs/1612.09018</a:t>
            </a:r>
            <a:r>
              <a:rPr lang="en-US" sz="1800" dirty="0"/>
              <a:t> </a:t>
            </a:r>
          </a:p>
          <a:p>
            <a:r>
              <a:rPr lang="en-US" sz="1800" dirty="0"/>
              <a:t>Cyclotron simulations: </a:t>
            </a:r>
            <a:r>
              <a:rPr lang="en-US" sz="1800" dirty="0">
                <a:solidFill>
                  <a:prstClr val="black"/>
                </a:solidFill>
                <a:cs typeface="Times New Roman" panose="02020603050405020304" pitchFamily="18" charset="0"/>
                <a:hlinkClick r:id="rId7"/>
              </a:rPr>
              <a:t>https://arxiv.org/abs/1003.0326</a:t>
            </a:r>
            <a:r>
              <a:rPr lang="en-US" sz="1800" dirty="0">
                <a:solidFill>
                  <a:prstClr val="black"/>
                </a:solidFill>
                <a:cs typeface="Times New Roman" panose="02020603050405020304" pitchFamily="18" charset="0"/>
              </a:rPr>
              <a:t> </a:t>
            </a:r>
            <a:endParaRPr lang="en-US" sz="1800" dirty="0"/>
          </a:p>
          <a:p>
            <a:r>
              <a:rPr lang="en-US" sz="1800" dirty="0"/>
              <a:t>Cyclotron simulations: </a:t>
            </a:r>
            <a:r>
              <a:rPr lang="en-US" sz="1800" dirty="0">
                <a:solidFill>
                  <a:prstClr val="black"/>
                </a:solidFill>
                <a:ea typeface="Calibri" panose="020F0502020204030204" pitchFamily="34" charset="0"/>
                <a:cs typeface="Times New Roman" panose="02020603050405020304" pitchFamily="18" charset="0"/>
                <a:hlinkClick r:id="rId8"/>
              </a:rPr>
              <a:t>https://arxiv.org/abs/2103.09352</a:t>
            </a:r>
            <a:r>
              <a:rPr lang="en-US" sz="1800" dirty="0">
                <a:solidFill>
                  <a:prstClr val="black"/>
                </a:solidFill>
                <a:ea typeface="Calibri" panose="020F0502020204030204" pitchFamily="34" charset="0"/>
                <a:cs typeface="Times New Roman" panose="02020603050405020304" pitchFamily="18" charset="0"/>
              </a:rPr>
              <a:t> </a:t>
            </a:r>
          </a:p>
          <a:p>
            <a:r>
              <a:rPr lang="en-US" sz="1800" dirty="0">
                <a:solidFill>
                  <a:prstClr val="black"/>
                </a:solidFill>
                <a:cs typeface="Times New Roman" panose="02020603050405020304" pitchFamily="18" charset="0"/>
              </a:rPr>
              <a:t>Target, </a:t>
            </a:r>
            <a:r>
              <a:rPr lang="en-US" sz="1800" baseline="30000" dirty="0">
                <a:solidFill>
                  <a:prstClr val="black"/>
                </a:solidFill>
                <a:cs typeface="Times New Roman" panose="02020603050405020304" pitchFamily="18" charset="0"/>
              </a:rPr>
              <a:t>8</a:t>
            </a:r>
            <a:r>
              <a:rPr lang="en-US" sz="1800" dirty="0">
                <a:solidFill>
                  <a:prstClr val="black"/>
                </a:solidFill>
                <a:cs typeface="Times New Roman" panose="02020603050405020304" pitchFamily="18" charset="0"/>
              </a:rPr>
              <a:t>Li yield: </a:t>
            </a:r>
            <a:r>
              <a:rPr lang="en-US" sz="1800" dirty="0">
                <a:hlinkClick r:id="rId9"/>
              </a:rPr>
              <a:t>https://arxiv.org/abs/1805.00410</a:t>
            </a:r>
            <a:r>
              <a:rPr lang="en-US" sz="1800" dirty="0"/>
              <a:t> </a:t>
            </a:r>
            <a:endParaRPr lang="en-US" sz="1800" dirty="0">
              <a:solidFill>
                <a:prstClr val="black"/>
              </a:solidFill>
              <a:cs typeface="Times New Roman" panose="02020603050405020304" pitchFamily="18" charset="0"/>
            </a:endParaRPr>
          </a:p>
          <a:p>
            <a:r>
              <a:rPr lang="en-US" sz="1800" dirty="0">
                <a:solidFill>
                  <a:prstClr val="black"/>
                </a:solidFill>
                <a:cs typeface="Times New Roman" panose="02020603050405020304" pitchFamily="18" charset="0"/>
              </a:rPr>
              <a:t>Target, shielding: </a:t>
            </a:r>
            <a:r>
              <a:rPr lang="en-US" sz="1800" dirty="0">
                <a:hlinkClick r:id="rId10"/>
              </a:rPr>
              <a:t>https://arxiv.org/abs/1909.08009</a:t>
            </a:r>
            <a:endParaRPr lang="en-US" sz="1800" dirty="0"/>
          </a:p>
          <a:p>
            <a:r>
              <a:rPr lang="en-US" sz="1800" dirty="0">
                <a:solidFill>
                  <a:prstClr val="black"/>
                </a:solidFill>
                <a:cs typeface="Times New Roman" panose="02020603050405020304" pitchFamily="18" charset="0"/>
              </a:rPr>
              <a:t>Medical Isotope production: </a:t>
            </a:r>
            <a:r>
              <a:rPr lang="en-US" sz="1800" dirty="0">
                <a:solidFill>
                  <a:prstClr val="black"/>
                </a:solidFill>
                <a:cs typeface="Times New Roman" panose="02020603050405020304" pitchFamily="18" charset="0"/>
                <a:hlinkClick r:id="rId11"/>
              </a:rPr>
              <a:t>https://ejnmmipharmchem.springeropen.com/articles/10.1186/s41181-020-0090-3</a:t>
            </a:r>
            <a:endParaRPr lang="en-US" sz="1800" dirty="0">
              <a:solidFill>
                <a:prstClr val="black"/>
              </a:solidFill>
              <a:cs typeface="Times New Roman" panose="02020603050405020304" pitchFamily="18" charset="0"/>
            </a:endParaRPr>
          </a:p>
          <a:p>
            <a:endParaRPr lang="en-US" sz="1800" dirty="0">
              <a:solidFill>
                <a:prstClr val="black"/>
              </a:solidFill>
              <a:cs typeface="Times New Roman" panose="02020603050405020304" pitchFamily="18" charset="0"/>
            </a:endParaRPr>
          </a:p>
          <a:p>
            <a:endParaRPr lang="en-US" sz="1800" dirty="0"/>
          </a:p>
          <a:p>
            <a:endParaRPr lang="en-US" sz="1800" dirty="0"/>
          </a:p>
        </p:txBody>
      </p:sp>
      <p:pic>
        <p:nvPicPr>
          <p:cNvPr id="7" name="Picture 6">
            <a:extLst>
              <a:ext uri="{FF2B5EF4-FFF2-40B4-BE49-F238E27FC236}">
                <a16:creationId xmlns:a16="http://schemas.microsoft.com/office/drawing/2014/main" id="{9A7788FB-A531-4BB5-B0D8-8FEF964A67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294" y="577554"/>
            <a:ext cx="1008344" cy="273844"/>
          </a:xfrm>
          <a:prstGeom prst="rect">
            <a:avLst/>
          </a:prstGeom>
        </p:spPr>
      </p:pic>
      <p:sp>
        <p:nvSpPr>
          <p:cNvPr id="2" name="Slide Number Placeholder 1">
            <a:extLst>
              <a:ext uri="{FF2B5EF4-FFF2-40B4-BE49-F238E27FC236}">
                <a16:creationId xmlns:a16="http://schemas.microsoft.com/office/drawing/2014/main" id="{C7307199-A4BB-491F-9F4C-8B6F02B7CECC}"/>
              </a:ext>
            </a:extLst>
          </p:cNvPr>
          <p:cNvSpPr>
            <a:spLocks noGrp="1"/>
          </p:cNvSpPr>
          <p:nvPr>
            <p:ph type="sldNum" sz="quarter" idx="12"/>
          </p:nvPr>
        </p:nvSpPr>
        <p:spPr/>
        <p:txBody>
          <a:bodyPr/>
          <a:lstStyle/>
          <a:p>
            <a:fld id="{72F3FC66-924A-453A-AF8E-B11586EA51F1}" type="slidenum">
              <a:rPr lang="en-US" smtClean="0"/>
              <a:t>26</a:t>
            </a:fld>
            <a:endParaRPr lang="en-US"/>
          </a:p>
        </p:txBody>
      </p:sp>
    </p:spTree>
    <p:extLst>
      <p:ext uri="{BB962C8B-B14F-4D97-AF65-F5344CB8AC3E}">
        <p14:creationId xmlns:p14="http://schemas.microsoft.com/office/powerpoint/2010/main" val="755468206"/>
      </p:ext>
    </p:extLst>
  </p:cSld>
  <p:clrMapOvr>
    <a:masterClrMapping/>
  </p:clrMapOvr>
  <mc:AlternateContent xmlns:mc="http://schemas.openxmlformats.org/markup-compatibility/2006" xmlns:p14="http://schemas.microsoft.com/office/powerpoint/2010/main">
    <mc:Choice Requires="p14">
      <p:transition spd="slow" p14:dur="2000" advTm="3853"/>
    </mc:Choice>
    <mc:Fallback xmlns="">
      <p:transition spd="slow" advTm="385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6EDB-6AFC-4CE9-B49A-B7DCCBAD9C56}"/>
              </a:ext>
            </a:extLst>
          </p:cNvPr>
          <p:cNvSpPr>
            <a:spLocks noGrp="1"/>
          </p:cNvSpPr>
          <p:nvPr>
            <p:ph type="title"/>
          </p:nvPr>
        </p:nvSpPr>
        <p:spPr/>
        <p:txBody>
          <a:bodyPr>
            <a:normAutofit/>
          </a:bodyPr>
          <a:lstStyle/>
          <a:p>
            <a:r>
              <a:rPr lang="en-US" dirty="0"/>
              <a:t>References:</a:t>
            </a:r>
          </a:p>
        </p:txBody>
      </p:sp>
      <p:sp>
        <p:nvSpPr>
          <p:cNvPr id="3" name="Text Placeholder 2">
            <a:extLst>
              <a:ext uri="{FF2B5EF4-FFF2-40B4-BE49-F238E27FC236}">
                <a16:creationId xmlns:a16="http://schemas.microsoft.com/office/drawing/2014/main" id="{9E1BFB4B-14E4-48C3-8419-C3BDB4D1B5B1}"/>
              </a:ext>
            </a:extLst>
          </p:cNvPr>
          <p:cNvSpPr>
            <a:spLocks noGrp="1"/>
          </p:cNvSpPr>
          <p:nvPr>
            <p:ph type="body" idx="1"/>
          </p:nvPr>
        </p:nvSpPr>
        <p:spPr/>
        <p:txBody>
          <a:bodyPr>
            <a:normAutofit fontScale="85000" lnSpcReduction="20000"/>
          </a:bodyPr>
          <a:lstStyle/>
          <a:p>
            <a:r>
              <a:rPr lang="en-US" dirty="0"/>
              <a:t>Slide 3: </a:t>
            </a:r>
            <a:r>
              <a:rPr lang="fr-FR" dirty="0"/>
              <a:t>de </a:t>
            </a:r>
            <a:r>
              <a:rPr lang="fr-FR" dirty="0" err="1"/>
              <a:t>Kerret</a:t>
            </a:r>
            <a:r>
              <a:rPr lang="fr-FR" dirty="0"/>
              <a:t>, Hervé, et al. "Double Chooz θ13 </a:t>
            </a:r>
            <a:r>
              <a:rPr lang="fr-FR" dirty="0" err="1"/>
              <a:t>measurement</a:t>
            </a:r>
            <a:r>
              <a:rPr lang="fr-FR" dirty="0"/>
              <a:t> via total neutron capture </a:t>
            </a:r>
            <a:r>
              <a:rPr lang="fr-FR" dirty="0" err="1"/>
              <a:t>detection</a:t>
            </a:r>
            <a:r>
              <a:rPr lang="fr-FR" dirty="0"/>
              <a:t>." </a:t>
            </a:r>
            <a:r>
              <a:rPr lang="fr-FR" i="1" dirty="0"/>
              <a:t>Nature </a:t>
            </a:r>
            <a:r>
              <a:rPr lang="fr-FR" i="1" dirty="0" err="1"/>
              <a:t>Physics</a:t>
            </a:r>
            <a:r>
              <a:rPr lang="fr-FR" dirty="0"/>
              <a:t> 16.5 (2020).</a:t>
            </a:r>
          </a:p>
          <a:p>
            <a:r>
              <a:rPr lang="en-US" dirty="0"/>
              <a:t>Slide 3: Barinov, V. V., et al. "Results from the </a:t>
            </a:r>
            <a:r>
              <a:rPr lang="en-US" dirty="0" err="1"/>
              <a:t>Baksan</a:t>
            </a:r>
            <a:r>
              <a:rPr lang="en-US" dirty="0"/>
              <a:t> Experiment on Sterile Transitions (BEST)." </a:t>
            </a:r>
            <a:r>
              <a:rPr lang="en-US" i="1" dirty="0" err="1"/>
              <a:t>arXiv</a:t>
            </a:r>
            <a:r>
              <a:rPr lang="en-US" i="1" dirty="0"/>
              <a:t> preprint arXiv:2109.11482</a:t>
            </a:r>
            <a:r>
              <a:rPr lang="en-US" dirty="0"/>
              <a:t> (2021).</a:t>
            </a:r>
            <a:endParaRPr lang="fr-FR" dirty="0"/>
          </a:p>
          <a:p>
            <a:r>
              <a:rPr lang="en-US" dirty="0"/>
              <a:t>Slide 5: Inoue, K. "Reactor neutrino experiments." Lepton And Photon Interactions At High Energies: Lepton-Photon 2003. 2004. 375-384. https://doi.org/10.1142/9789812702975_0033</a:t>
            </a:r>
          </a:p>
          <a:p>
            <a:r>
              <a:rPr lang="en-US" dirty="0"/>
              <a:t>Slide 12: </a:t>
            </a:r>
            <a:r>
              <a:rPr lang="en-US" dirty="0">
                <a:hlinkClick r:id="rId2"/>
              </a:rPr>
              <a:t>https://www.iberdrola.com/innovation/machine-learning-automatic-learning</a:t>
            </a:r>
            <a:endParaRPr lang="en-US" dirty="0"/>
          </a:p>
          <a:p>
            <a:r>
              <a:rPr lang="en-US" dirty="0"/>
              <a:t>Slide 16: Pfannkuchen, Nina, et al. "Novel radiolabeled bisphosphonates for PET diagnosis and </a:t>
            </a:r>
            <a:r>
              <a:rPr lang="en-US" dirty="0" err="1"/>
              <a:t>endoradiotherapy</a:t>
            </a:r>
            <a:r>
              <a:rPr lang="en-US" dirty="0"/>
              <a:t> of bone metastases." </a:t>
            </a:r>
            <a:r>
              <a:rPr lang="en-US" i="1" dirty="0"/>
              <a:t>Pharmaceuticals</a:t>
            </a:r>
            <a:r>
              <a:rPr lang="en-US" dirty="0"/>
              <a:t> 10.2 (2017): 45.</a:t>
            </a:r>
          </a:p>
          <a:p>
            <a:r>
              <a:rPr lang="en-US" dirty="0"/>
              <a:t>Slide 15: </a:t>
            </a:r>
            <a:r>
              <a:rPr lang="en-US" dirty="0" err="1"/>
              <a:t>Krtochwil</a:t>
            </a:r>
            <a:r>
              <a:rPr lang="en-US" dirty="0"/>
              <a:t> JNM 2016 and 2017</a:t>
            </a:r>
          </a:p>
          <a:p>
            <a:r>
              <a:rPr lang="en-US" dirty="0"/>
              <a:t>Slide 17: </a:t>
            </a:r>
            <a:r>
              <a:rPr lang="en-US" dirty="0">
                <a:hlinkClick r:id="rId3"/>
              </a:rPr>
              <a:t>https://www.pantechnik.com/ecr-ion-sources/</a:t>
            </a:r>
            <a:endParaRPr lang="en-US" dirty="0"/>
          </a:p>
          <a:p>
            <a:r>
              <a:rPr lang="en-US" dirty="0"/>
              <a:t>Slide 26: </a:t>
            </a:r>
            <a:r>
              <a:rPr lang="en-US" dirty="0" err="1"/>
              <a:t>Kleeven</a:t>
            </a:r>
            <a:r>
              <a:rPr lang="en-US" dirty="0"/>
              <a:t>, </a:t>
            </a:r>
            <a:r>
              <a:rPr lang="en-US" dirty="0" err="1"/>
              <a:t>Wiel</a:t>
            </a:r>
            <a:r>
              <a:rPr lang="en-US" dirty="0"/>
              <a:t>. "Some examples of recent progress of beam-dynamics studies for cyclotrons." </a:t>
            </a:r>
            <a:r>
              <a:rPr lang="en-US" i="1" dirty="0"/>
              <a:t>Proceedings of the 21st International Conference on Cyclotrons and their Applications, Zurich, Switzerland, 2016, WEA01</a:t>
            </a:r>
            <a:r>
              <a:rPr lang="en-US" dirty="0"/>
              <a:t>.</a:t>
            </a:r>
          </a:p>
          <a:p>
            <a:endParaRPr lang="en-US" dirty="0"/>
          </a:p>
        </p:txBody>
      </p:sp>
      <p:sp>
        <p:nvSpPr>
          <p:cNvPr id="5" name="Slide Number Placeholder 4">
            <a:extLst>
              <a:ext uri="{FF2B5EF4-FFF2-40B4-BE49-F238E27FC236}">
                <a16:creationId xmlns:a16="http://schemas.microsoft.com/office/drawing/2014/main" id="{A118F24D-ACF0-4D7F-A6BD-190D96DCCB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32751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5" name="Rectangle 4">
            <a:extLst>
              <a:ext uri="{FF2B5EF4-FFF2-40B4-BE49-F238E27FC236}">
                <a16:creationId xmlns:a16="http://schemas.microsoft.com/office/drawing/2014/main" id="{F2146613-F3CD-4324-8EC3-AC71AD65A2E4}"/>
              </a:ext>
            </a:extLst>
          </p:cNvPr>
          <p:cNvSpPr/>
          <p:nvPr/>
        </p:nvSpPr>
        <p:spPr>
          <a:xfrm>
            <a:off x="326946" y="1392382"/>
            <a:ext cx="8880764" cy="362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Google Shape;849;p103"/>
          <p:cNvSpPr txBox="1">
            <a:spLocks noGrp="1"/>
          </p:cNvSpPr>
          <p:nvPr>
            <p:ph type="title"/>
          </p:nvPr>
        </p:nvSpPr>
        <p:spPr>
          <a:xfrm>
            <a:off x="365813" y="319750"/>
            <a:ext cx="3124200" cy="11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Target Management</a:t>
            </a:r>
            <a:endParaRPr/>
          </a:p>
        </p:txBody>
      </p:sp>
      <p:sp>
        <p:nvSpPr>
          <p:cNvPr id="850" name="Google Shape;850;p103"/>
          <p:cNvSpPr txBox="1">
            <a:spLocks noGrp="1"/>
          </p:cNvSpPr>
          <p:nvPr>
            <p:ph type="body" idx="1"/>
          </p:nvPr>
        </p:nvSpPr>
        <p:spPr>
          <a:xfrm>
            <a:off x="3617888" y="319750"/>
            <a:ext cx="5160300" cy="1175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Use of electron strippers to divide beam</a:t>
            </a:r>
            <a:endParaRPr dirty="0"/>
          </a:p>
          <a:p>
            <a:pPr marL="457200" lvl="0" indent="-317500" algn="l" rtl="0">
              <a:spcBef>
                <a:spcPts val="0"/>
              </a:spcBef>
              <a:spcAft>
                <a:spcPts val="0"/>
              </a:spcAft>
              <a:buSzPts val="1400"/>
              <a:buChar char="●"/>
            </a:pPr>
            <a:r>
              <a:rPr lang="en" dirty="0"/>
              <a:t>Can be done repeatedly</a:t>
            </a:r>
            <a:endParaRPr dirty="0"/>
          </a:p>
          <a:p>
            <a:pPr marL="457200" lvl="0" indent="-317500" algn="l" rtl="0">
              <a:spcBef>
                <a:spcPts val="0"/>
              </a:spcBef>
              <a:spcAft>
                <a:spcPts val="0"/>
              </a:spcAft>
              <a:buSzPts val="1400"/>
              <a:buChar char="●"/>
            </a:pPr>
            <a:r>
              <a:rPr lang="en" dirty="0"/>
              <a:t>Enables target testbed / R&amp;D</a:t>
            </a:r>
            <a:endParaRPr dirty="0"/>
          </a:p>
        </p:txBody>
      </p:sp>
      <p:sp>
        <p:nvSpPr>
          <p:cNvPr id="3" name="Rectangle: Rounded Corners 2">
            <a:extLst>
              <a:ext uri="{FF2B5EF4-FFF2-40B4-BE49-F238E27FC236}">
                <a16:creationId xmlns:a16="http://schemas.microsoft.com/office/drawing/2014/main" id="{03230705-E99A-4229-A45E-314BCB0D5D38}"/>
              </a:ext>
            </a:extLst>
          </p:cNvPr>
          <p:cNvSpPr/>
          <p:nvPr/>
        </p:nvSpPr>
        <p:spPr>
          <a:xfrm>
            <a:off x="2689902" y="3345874"/>
            <a:ext cx="2961016" cy="25549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H2+</a:t>
            </a:r>
          </a:p>
        </p:txBody>
      </p:sp>
      <p:sp>
        <p:nvSpPr>
          <p:cNvPr id="13" name="Trapezoid 12">
            <a:extLst>
              <a:ext uri="{FF2B5EF4-FFF2-40B4-BE49-F238E27FC236}">
                <a16:creationId xmlns:a16="http://schemas.microsoft.com/office/drawing/2014/main" id="{94F0096C-DABF-0049-AC82-5D421C8C1F90}"/>
              </a:ext>
            </a:extLst>
          </p:cNvPr>
          <p:cNvSpPr/>
          <p:nvPr/>
        </p:nvSpPr>
        <p:spPr>
          <a:xfrm rot="20924520">
            <a:off x="5438596" y="2815895"/>
            <a:ext cx="1642841" cy="1925516"/>
          </a:xfrm>
          <a:prstGeom prst="trapezoid">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Arc 14">
            <a:extLst>
              <a:ext uri="{FF2B5EF4-FFF2-40B4-BE49-F238E27FC236}">
                <a16:creationId xmlns:a16="http://schemas.microsoft.com/office/drawing/2014/main" id="{FBC05CE8-172C-274C-BC07-C0DEBD09AD5F}"/>
              </a:ext>
            </a:extLst>
          </p:cNvPr>
          <p:cNvSpPr/>
          <p:nvPr/>
        </p:nvSpPr>
        <p:spPr>
          <a:xfrm rot="4896816">
            <a:off x="4234260" y="870237"/>
            <a:ext cx="2514600" cy="2622305"/>
          </a:xfrm>
          <a:prstGeom prst="arc">
            <a:avLst>
              <a:gd name="adj1" fmla="val 18715920"/>
              <a:gd name="adj2" fmla="val 0"/>
            </a:avLst>
          </a:prstGeom>
          <a:no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3D8B6DA-EF6E-1E42-A680-BB3A146C7E6C}"/>
              </a:ext>
            </a:extLst>
          </p:cNvPr>
          <p:cNvSpPr/>
          <p:nvPr/>
        </p:nvSpPr>
        <p:spPr>
          <a:xfrm>
            <a:off x="5634858" y="2785017"/>
            <a:ext cx="45719"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2"/>
              </a:solidFill>
            </a:endParaRPr>
          </a:p>
        </p:txBody>
      </p:sp>
      <p:sp>
        <p:nvSpPr>
          <p:cNvPr id="17" name="Rectangle 16">
            <a:extLst>
              <a:ext uri="{FF2B5EF4-FFF2-40B4-BE49-F238E27FC236}">
                <a16:creationId xmlns:a16="http://schemas.microsoft.com/office/drawing/2014/main" id="{84622DB8-9B9D-744A-99DB-CCEFE0CE1EAD}"/>
              </a:ext>
            </a:extLst>
          </p:cNvPr>
          <p:cNvSpPr/>
          <p:nvPr/>
        </p:nvSpPr>
        <p:spPr>
          <a:xfrm rot="18606779">
            <a:off x="6365195" y="2501661"/>
            <a:ext cx="1012281" cy="780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ED126195-1E1A-4941-B0A2-27517558E1A1}"/>
              </a:ext>
            </a:extLst>
          </p:cNvPr>
          <p:cNvSpPr/>
          <p:nvPr/>
        </p:nvSpPr>
        <p:spPr>
          <a:xfrm rot="18658686">
            <a:off x="6969614" y="1828613"/>
            <a:ext cx="717550"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Arc 20">
            <a:extLst>
              <a:ext uri="{FF2B5EF4-FFF2-40B4-BE49-F238E27FC236}">
                <a16:creationId xmlns:a16="http://schemas.microsoft.com/office/drawing/2014/main" id="{23515674-31F6-45B7-911D-719EEBE5EC6A}"/>
              </a:ext>
            </a:extLst>
          </p:cNvPr>
          <p:cNvSpPr/>
          <p:nvPr/>
        </p:nvSpPr>
        <p:spPr>
          <a:xfrm rot="5400000">
            <a:off x="3707893" y="-835272"/>
            <a:ext cx="3815759" cy="4878238"/>
          </a:xfrm>
          <a:prstGeom prst="arc">
            <a:avLst>
              <a:gd name="adj1" fmla="val 19633153"/>
              <a:gd name="adj2" fmla="val 0"/>
            </a:avLst>
          </a:prstGeom>
          <a:noFill/>
          <a:ln w="1714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22" name="Rectangle: Rounded Corners 21">
            <a:extLst>
              <a:ext uri="{FF2B5EF4-FFF2-40B4-BE49-F238E27FC236}">
                <a16:creationId xmlns:a16="http://schemas.microsoft.com/office/drawing/2014/main" id="{8DA0DE92-8B47-460B-B6C8-7810FA35CE3F}"/>
              </a:ext>
            </a:extLst>
          </p:cNvPr>
          <p:cNvSpPr/>
          <p:nvPr/>
        </p:nvSpPr>
        <p:spPr>
          <a:xfrm rot="20250438">
            <a:off x="6607091" y="2802697"/>
            <a:ext cx="2248444" cy="17393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H2+</a:t>
            </a:r>
          </a:p>
        </p:txBody>
      </p:sp>
      <p:sp>
        <p:nvSpPr>
          <p:cNvPr id="6" name="Oval 5">
            <a:extLst>
              <a:ext uri="{FF2B5EF4-FFF2-40B4-BE49-F238E27FC236}">
                <a16:creationId xmlns:a16="http://schemas.microsoft.com/office/drawing/2014/main" id="{2A2D3033-1A7B-43C5-92E0-A6E10215FADE}"/>
              </a:ext>
            </a:extLst>
          </p:cNvPr>
          <p:cNvSpPr/>
          <p:nvPr/>
        </p:nvSpPr>
        <p:spPr>
          <a:xfrm>
            <a:off x="121828" y="944956"/>
            <a:ext cx="3096440" cy="3117265"/>
          </a:xfrm>
          <a:prstGeom prst="ellipse">
            <a:avLst/>
          </a:prstGeom>
          <a:solidFill>
            <a:schemeClr val="bg1">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IsoDAR Cyclotron</a:t>
            </a:r>
          </a:p>
        </p:txBody>
      </p:sp>
      <p:sp>
        <p:nvSpPr>
          <p:cNvPr id="20" name="TextBox 19">
            <a:extLst>
              <a:ext uri="{FF2B5EF4-FFF2-40B4-BE49-F238E27FC236}">
                <a16:creationId xmlns:a16="http://schemas.microsoft.com/office/drawing/2014/main" id="{E6C1A5F8-D8B6-411F-8767-D086CFA5226F}"/>
              </a:ext>
            </a:extLst>
          </p:cNvPr>
          <p:cNvSpPr txBox="1"/>
          <p:nvPr/>
        </p:nvSpPr>
        <p:spPr>
          <a:xfrm rot="18391354">
            <a:off x="6247991" y="2168366"/>
            <a:ext cx="1229433" cy="307777"/>
          </a:xfrm>
          <a:prstGeom prst="rect">
            <a:avLst/>
          </a:prstGeom>
          <a:noFill/>
        </p:spPr>
        <p:txBody>
          <a:bodyPr wrap="square" rtlCol="0">
            <a:spAutoFit/>
          </a:bodyPr>
          <a:lstStyle/>
          <a:p>
            <a:r>
              <a:rPr lang="en-US" dirty="0"/>
              <a:t>Protons</a:t>
            </a:r>
          </a:p>
        </p:txBody>
      </p:sp>
      <p:sp>
        <p:nvSpPr>
          <p:cNvPr id="39" name="TextBox 38">
            <a:extLst>
              <a:ext uri="{FF2B5EF4-FFF2-40B4-BE49-F238E27FC236}">
                <a16:creationId xmlns:a16="http://schemas.microsoft.com/office/drawing/2014/main" id="{EBFC5381-32D1-4777-A9ED-9C1982804A42}"/>
              </a:ext>
            </a:extLst>
          </p:cNvPr>
          <p:cNvSpPr txBox="1"/>
          <p:nvPr/>
        </p:nvSpPr>
        <p:spPr>
          <a:xfrm>
            <a:off x="6862707" y="1309983"/>
            <a:ext cx="1229433" cy="307777"/>
          </a:xfrm>
          <a:prstGeom prst="rect">
            <a:avLst/>
          </a:prstGeom>
          <a:noFill/>
        </p:spPr>
        <p:txBody>
          <a:bodyPr wrap="square" rtlCol="0">
            <a:spAutoFit/>
          </a:bodyPr>
          <a:lstStyle/>
          <a:p>
            <a:pPr algn="ctr"/>
            <a:r>
              <a:rPr lang="en-US" dirty="0"/>
              <a:t>Target</a:t>
            </a:r>
          </a:p>
        </p:txBody>
      </p:sp>
      <p:sp>
        <p:nvSpPr>
          <p:cNvPr id="40" name="TextBox 39">
            <a:extLst>
              <a:ext uri="{FF2B5EF4-FFF2-40B4-BE49-F238E27FC236}">
                <a16:creationId xmlns:a16="http://schemas.microsoft.com/office/drawing/2014/main" id="{54665FC7-78BE-4B57-A84A-B4F7C89B4F4D}"/>
              </a:ext>
            </a:extLst>
          </p:cNvPr>
          <p:cNvSpPr txBox="1"/>
          <p:nvPr/>
        </p:nvSpPr>
        <p:spPr>
          <a:xfrm>
            <a:off x="5042572" y="2448794"/>
            <a:ext cx="1229433" cy="307777"/>
          </a:xfrm>
          <a:prstGeom prst="rect">
            <a:avLst/>
          </a:prstGeom>
          <a:noFill/>
        </p:spPr>
        <p:txBody>
          <a:bodyPr wrap="square" rtlCol="0">
            <a:spAutoFit/>
          </a:bodyPr>
          <a:lstStyle/>
          <a:p>
            <a:pPr algn="ctr"/>
            <a:r>
              <a:rPr lang="en-US" dirty="0"/>
              <a:t>Stripping Foil</a:t>
            </a:r>
          </a:p>
        </p:txBody>
      </p:sp>
      <p:sp>
        <p:nvSpPr>
          <p:cNvPr id="2" name="TextBox 1">
            <a:extLst>
              <a:ext uri="{FF2B5EF4-FFF2-40B4-BE49-F238E27FC236}">
                <a16:creationId xmlns:a16="http://schemas.microsoft.com/office/drawing/2014/main" id="{1F06DD6F-B8AB-48CF-B49B-F61DF2A6E8C8}"/>
              </a:ext>
            </a:extLst>
          </p:cNvPr>
          <p:cNvSpPr txBox="1"/>
          <p:nvPr/>
        </p:nvSpPr>
        <p:spPr>
          <a:xfrm flipH="1">
            <a:off x="5259557" y="4220308"/>
            <a:ext cx="2143942" cy="307777"/>
          </a:xfrm>
          <a:prstGeom prst="rect">
            <a:avLst/>
          </a:prstGeom>
          <a:noFill/>
        </p:spPr>
        <p:txBody>
          <a:bodyPr wrap="square" rtlCol="0">
            <a:spAutoFit/>
          </a:bodyPr>
          <a:lstStyle/>
          <a:p>
            <a:pPr algn="ctr"/>
            <a:r>
              <a:rPr lang="en-US" dirty="0"/>
              <a:t>Dipole Magnet</a:t>
            </a:r>
          </a:p>
        </p:txBody>
      </p:sp>
      <p:sp>
        <p:nvSpPr>
          <p:cNvPr id="4" name="Slide Number Placeholder 3">
            <a:extLst>
              <a:ext uri="{FF2B5EF4-FFF2-40B4-BE49-F238E27FC236}">
                <a16:creationId xmlns:a16="http://schemas.microsoft.com/office/drawing/2014/main" id="{EA0B08DE-DA7C-461B-AEC3-984018FF53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7" name="Google Shape;833;p101">
            <a:extLst>
              <a:ext uri="{FF2B5EF4-FFF2-40B4-BE49-F238E27FC236}">
                <a16:creationId xmlns:a16="http://schemas.microsoft.com/office/drawing/2014/main" id="{31DB21F1-451F-947D-D3A0-78B63A7BB897}"/>
              </a:ext>
            </a:extLst>
          </p:cNvPr>
          <p:cNvPicPr preferRelativeResize="0"/>
          <p:nvPr/>
        </p:nvPicPr>
        <p:blipFill>
          <a:blip r:embed="rId3">
            <a:alphaModFix/>
          </a:blip>
          <a:stretch>
            <a:fillRect/>
          </a:stretch>
        </p:blipFill>
        <p:spPr>
          <a:xfrm>
            <a:off x="-152400" y="4446713"/>
            <a:ext cx="1045200" cy="69678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9"/>
          <p:cNvSpPr txBox="1">
            <a:spLocks noGrp="1"/>
          </p:cNvSpPr>
          <p:nvPr>
            <p:ph type="title"/>
          </p:nvPr>
        </p:nvSpPr>
        <p:spPr>
          <a:xfrm>
            <a:off x="1303800" y="598575"/>
            <a:ext cx="7030500" cy="9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Maven Pro"/>
              <a:buNone/>
            </a:pPr>
            <a:r>
              <a:rPr lang="en" sz="2800" b="1" i="0" u="none" strike="noStrike" cap="none">
                <a:solidFill>
                  <a:schemeClr val="dk2"/>
                </a:solidFill>
                <a:latin typeface="Maven Pro"/>
                <a:ea typeface="Maven Pro"/>
                <a:cs typeface="Maven Pro"/>
                <a:sym typeface="Maven Pro"/>
              </a:rPr>
              <a:t>Application to Medical Isotopes</a:t>
            </a:r>
            <a:endParaRPr sz="2800" b="1" i="0" u="none" strike="noStrike" cap="none">
              <a:solidFill>
                <a:schemeClr val="dk2"/>
              </a:solidFill>
              <a:latin typeface="Maven Pro"/>
              <a:ea typeface="Maven Pro"/>
              <a:cs typeface="Maven Pro"/>
              <a:sym typeface="Maven Pro"/>
            </a:endParaRPr>
          </a:p>
        </p:txBody>
      </p:sp>
      <p:sp>
        <p:nvSpPr>
          <p:cNvPr id="893" name="Google Shape;893;p109"/>
          <p:cNvSpPr txBox="1">
            <a:spLocks noGrp="1"/>
          </p:cNvSpPr>
          <p:nvPr>
            <p:ph type="body" idx="1"/>
          </p:nvPr>
        </p:nvSpPr>
        <p:spPr>
          <a:xfrm>
            <a:off x="1303800" y="1456650"/>
            <a:ext cx="7030500" cy="2541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Higher current </a:t>
            </a:r>
            <a:endParaRPr sz="1800" b="0" i="0" u="none" strike="noStrike" cap="none">
              <a:solidFill>
                <a:schemeClr val="dk2"/>
              </a:solidFill>
              <a:latin typeface="Nunito"/>
              <a:ea typeface="Nunito"/>
              <a:cs typeface="Nunito"/>
              <a:sym typeface="Nunito"/>
            </a:endParaRPr>
          </a:p>
          <a:p>
            <a:pPr marL="914400" marR="0" lvl="1"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Higher production rate for low cross-section isotopes</a:t>
            </a:r>
            <a:endParaRPr sz="1800" b="0" i="0" u="none" strike="noStrike" cap="none">
              <a:solidFill>
                <a:schemeClr val="dk2"/>
              </a:solidFill>
              <a:latin typeface="Nunito"/>
              <a:ea typeface="Nunito"/>
              <a:cs typeface="Nunito"/>
              <a:sym typeface="Nunito"/>
            </a:endParaRPr>
          </a:p>
          <a:p>
            <a:pPr marL="914400" marR="0" lvl="1"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Higher production rate of long lived isotopes</a:t>
            </a:r>
            <a:endParaRPr sz="1800" b="0" i="0" u="none" strike="noStrike" cap="none">
              <a:solidFill>
                <a:schemeClr val="dk2"/>
              </a:solidFill>
              <a:latin typeface="Nunito"/>
              <a:ea typeface="Nunito"/>
              <a:cs typeface="Nunito"/>
              <a:sym typeface="Nunito"/>
            </a:endParaRPr>
          </a:p>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Can produce multiple isotopes based on target</a:t>
            </a:r>
            <a:endParaRPr sz="1800"/>
          </a:p>
          <a:p>
            <a:pPr marL="914400" marR="0" lvl="1" indent="-342900" algn="l" rtl="0">
              <a:lnSpc>
                <a:spcPct val="115000"/>
              </a:lnSpc>
              <a:spcBef>
                <a:spcPts val="0"/>
              </a:spcBef>
              <a:spcAft>
                <a:spcPts val="0"/>
              </a:spcAft>
              <a:buClr>
                <a:schemeClr val="dk2"/>
              </a:buClr>
              <a:buSzPts val="1800"/>
              <a:buFont typeface="Nunito"/>
              <a:buChar char="○"/>
            </a:pPr>
            <a:r>
              <a:rPr lang="en" sz="1800" b="0" i="0" u="none" strike="noStrike" cap="none" baseline="30000">
                <a:solidFill>
                  <a:schemeClr val="dk2"/>
                </a:solidFill>
                <a:latin typeface="Nunito"/>
                <a:ea typeface="Nunito"/>
                <a:cs typeface="Nunito"/>
                <a:sym typeface="Nunito"/>
              </a:rPr>
              <a:t>68</a:t>
            </a:r>
            <a:r>
              <a:rPr lang="en" sz="1800" b="0" i="0" u="none" strike="noStrike" cap="none">
                <a:solidFill>
                  <a:schemeClr val="dk2"/>
                </a:solidFill>
                <a:latin typeface="Nunito"/>
                <a:ea typeface="Nunito"/>
                <a:cs typeface="Nunito"/>
                <a:sym typeface="Nunito"/>
              </a:rPr>
              <a:t>Ge/</a:t>
            </a:r>
            <a:r>
              <a:rPr lang="en" sz="1800" b="0" i="0" u="none" strike="noStrike" cap="none" baseline="30000">
                <a:solidFill>
                  <a:schemeClr val="dk2"/>
                </a:solidFill>
                <a:latin typeface="Nunito"/>
                <a:ea typeface="Nunito"/>
                <a:cs typeface="Nunito"/>
                <a:sym typeface="Nunito"/>
              </a:rPr>
              <a:t>68</a:t>
            </a:r>
            <a:r>
              <a:rPr lang="en" sz="1800" b="0" i="0" u="none" strike="noStrike" cap="none">
                <a:solidFill>
                  <a:schemeClr val="dk2"/>
                </a:solidFill>
                <a:latin typeface="Nunito"/>
                <a:ea typeface="Nunito"/>
                <a:cs typeface="Nunito"/>
                <a:sym typeface="Nunito"/>
              </a:rPr>
              <a:t>Ga</a:t>
            </a:r>
            <a:endParaRPr sz="1800" b="0" i="0" u="none" strike="noStrike" cap="none">
              <a:solidFill>
                <a:schemeClr val="dk2"/>
              </a:solidFill>
              <a:latin typeface="Nunito"/>
              <a:ea typeface="Nunito"/>
              <a:cs typeface="Nunito"/>
              <a:sym typeface="Nunito"/>
            </a:endParaRPr>
          </a:p>
          <a:p>
            <a:pPr marL="914400" marR="0" lvl="1" indent="-342900" algn="l" rtl="0">
              <a:lnSpc>
                <a:spcPct val="115000"/>
              </a:lnSpc>
              <a:spcBef>
                <a:spcPts val="0"/>
              </a:spcBef>
              <a:spcAft>
                <a:spcPts val="0"/>
              </a:spcAft>
              <a:buClr>
                <a:schemeClr val="dk2"/>
              </a:buClr>
              <a:buSzPts val="1800"/>
              <a:buFont typeface="Nunito"/>
              <a:buChar char="○"/>
            </a:pPr>
            <a:r>
              <a:rPr lang="en" sz="1800" b="0" i="0" u="none" strike="noStrike" cap="none" baseline="30000">
                <a:solidFill>
                  <a:schemeClr val="dk2"/>
                </a:solidFill>
                <a:latin typeface="Nunito"/>
                <a:ea typeface="Nunito"/>
                <a:cs typeface="Nunito"/>
                <a:sym typeface="Nunito"/>
              </a:rPr>
              <a:t>225</a:t>
            </a:r>
            <a:r>
              <a:rPr lang="en" sz="1800" b="0" i="0" u="none" strike="noStrike" cap="none">
                <a:solidFill>
                  <a:schemeClr val="dk2"/>
                </a:solidFill>
                <a:latin typeface="Nunito"/>
                <a:ea typeface="Nunito"/>
                <a:cs typeface="Nunito"/>
                <a:sym typeface="Nunito"/>
              </a:rPr>
              <a:t>Ac</a:t>
            </a:r>
            <a:endParaRPr sz="1800"/>
          </a:p>
          <a:p>
            <a:pPr marL="457200" lvl="0" indent="-342900" algn="l" rtl="0">
              <a:spcBef>
                <a:spcPts val="0"/>
              </a:spcBef>
              <a:spcAft>
                <a:spcPts val="0"/>
              </a:spcAft>
              <a:buClr>
                <a:schemeClr val="dk2"/>
              </a:buClr>
              <a:buSzPts val="1800"/>
              <a:buFont typeface="Nunito"/>
              <a:buChar char="●"/>
            </a:pPr>
            <a:r>
              <a:rPr lang="en" sz="1800"/>
              <a:t>White paper available:</a:t>
            </a:r>
            <a:endParaRPr sz="1800"/>
          </a:p>
        </p:txBody>
      </p:sp>
      <p:pic>
        <p:nvPicPr>
          <p:cNvPr id="894" name="Google Shape;894;p109"/>
          <p:cNvPicPr preferRelativeResize="0"/>
          <p:nvPr/>
        </p:nvPicPr>
        <p:blipFill>
          <a:blip r:embed="rId3">
            <a:alphaModFix/>
          </a:blip>
          <a:stretch>
            <a:fillRect/>
          </a:stretch>
        </p:blipFill>
        <p:spPr>
          <a:xfrm>
            <a:off x="-152400" y="4446713"/>
            <a:ext cx="1045200" cy="696789"/>
          </a:xfrm>
          <a:prstGeom prst="rect">
            <a:avLst/>
          </a:prstGeom>
          <a:noFill/>
          <a:ln>
            <a:noFill/>
          </a:ln>
        </p:spPr>
      </p:pic>
      <p:sp>
        <p:nvSpPr>
          <p:cNvPr id="896" name="Google Shape;896;p109"/>
          <p:cNvSpPr txBox="1"/>
          <p:nvPr/>
        </p:nvSpPr>
        <p:spPr>
          <a:xfrm>
            <a:off x="2105225" y="3823075"/>
            <a:ext cx="4123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u="sng">
                <a:solidFill>
                  <a:schemeClr val="hlink"/>
                </a:solidFill>
                <a:latin typeface="Nunito"/>
                <a:ea typeface="Nunito"/>
                <a:cs typeface="Nunito"/>
                <a:sym typeface="Nunito"/>
                <a:hlinkClick r:id="rId4"/>
              </a:rPr>
              <a:t>https://arxiv.org/abs/1807.06627</a:t>
            </a:r>
            <a:endParaRPr sz="1800">
              <a:solidFill>
                <a:schemeClr val="dk2"/>
              </a:solidFill>
              <a:latin typeface="Nunito"/>
              <a:ea typeface="Nunito"/>
              <a:cs typeface="Nunito"/>
              <a:sym typeface="Nunito"/>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95DE4D74-6EB2-49EF-9B6F-64DFC5C0D0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60;p87">
            <a:extLst>
              <a:ext uri="{FF2B5EF4-FFF2-40B4-BE49-F238E27FC236}">
                <a16:creationId xmlns:a16="http://schemas.microsoft.com/office/drawing/2014/main" id="{3B660AD6-D828-4634-920F-FE398A503E6D}"/>
              </a:ext>
            </a:extLst>
          </p:cNvPr>
          <p:cNvPicPr preferRelativeResize="0"/>
          <p:nvPr/>
        </p:nvPicPr>
        <p:blipFill>
          <a:blip r:embed="rId2">
            <a:alphaModFix/>
          </a:blip>
          <a:stretch>
            <a:fillRect/>
          </a:stretch>
        </p:blipFill>
        <p:spPr>
          <a:xfrm>
            <a:off x="3044822" y="1244600"/>
            <a:ext cx="2580460" cy="2572664"/>
          </a:xfrm>
          <a:prstGeom prst="rect">
            <a:avLst/>
          </a:prstGeom>
          <a:noFill/>
          <a:ln>
            <a:noFill/>
          </a:ln>
        </p:spPr>
      </p:pic>
      <p:sp>
        <p:nvSpPr>
          <p:cNvPr id="7" name="Google Shape;877;p81">
            <a:extLst>
              <a:ext uri="{FF2B5EF4-FFF2-40B4-BE49-F238E27FC236}">
                <a16:creationId xmlns:a16="http://schemas.microsoft.com/office/drawing/2014/main" id="{7BCFB21C-9DFA-4D44-88E9-3CE42CE63FFD}"/>
              </a:ext>
            </a:extLst>
          </p:cNvPr>
          <p:cNvSpPr txBox="1"/>
          <p:nvPr/>
        </p:nvSpPr>
        <p:spPr>
          <a:xfrm>
            <a:off x="3532639" y="3898900"/>
            <a:ext cx="1528625" cy="822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a:t>
            </a:r>
            <a:r>
              <a:rPr kumimoji="0" lang="en" sz="4800" b="1" i="0" u="none" strike="noStrike" kern="0" cap="none" spc="0" normalizeH="0" baseline="0" noProof="0" dirty="0">
                <a:ln>
                  <a:noFill/>
                </a:ln>
                <a:solidFill>
                  <a:srgbClr val="424242"/>
                </a:solidFill>
                <a:effectLst/>
                <a:uLnTx/>
                <a:uFillTx/>
                <a:latin typeface="Maven Pro"/>
                <a:ea typeface="Maven Pro"/>
                <a:cs typeface="Maven Pro"/>
                <a:sym typeface="Maven Pro"/>
              </a:rPr>
              <a:t>ν</a:t>
            </a:r>
            <a:r>
              <a:rPr kumimoji="0" lang="en" sz="2800" b="1" i="0" u="none" strike="noStrike" kern="0" cap="none" spc="0" normalizeH="0" baseline="-25000" noProof="0" dirty="0">
                <a:ln>
                  <a:noFill/>
                </a:ln>
                <a:solidFill>
                  <a:srgbClr val="424242"/>
                </a:solidFill>
                <a:effectLst/>
                <a:uLnTx/>
                <a:uFillTx/>
                <a:latin typeface="Maven Pro"/>
                <a:ea typeface="Maven Pro"/>
                <a:cs typeface="Maven Pro"/>
                <a:sym typeface="Maven Pro"/>
              </a:rPr>
              <a:t>1,2,3</a:t>
            </a:r>
            <a:r>
              <a:rPr kumimoji="0" lang="en" sz="4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&gt;</a:t>
            </a:r>
            <a:endParaRPr kumimoji="0" sz="4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8" name="Google Shape;878;p81">
            <a:extLst>
              <a:ext uri="{FF2B5EF4-FFF2-40B4-BE49-F238E27FC236}">
                <a16:creationId xmlns:a16="http://schemas.microsoft.com/office/drawing/2014/main" id="{229F4BA8-28F4-49A0-A39C-FEE97B371C0D}"/>
              </a:ext>
            </a:extLst>
          </p:cNvPr>
          <p:cNvSpPr txBox="1"/>
          <p:nvPr/>
        </p:nvSpPr>
        <p:spPr>
          <a:xfrm>
            <a:off x="5549665" y="3937300"/>
            <a:ext cx="1394400" cy="822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a:t>
            </a:r>
            <a:r>
              <a:rPr kumimoji="0" lang="en" sz="4800" b="1" i="0" u="none" strike="noStrike" kern="0" cap="none" spc="0" normalizeH="0" baseline="0" noProof="0" dirty="0">
                <a:ln>
                  <a:noFill/>
                </a:ln>
                <a:solidFill>
                  <a:srgbClr val="424242"/>
                </a:solidFill>
                <a:effectLst/>
                <a:uLnTx/>
                <a:uFillTx/>
                <a:latin typeface="Maven Pro"/>
                <a:ea typeface="Maven Pro"/>
                <a:cs typeface="Maven Pro"/>
                <a:sym typeface="Maven Pro"/>
              </a:rPr>
              <a:t>ν</a:t>
            </a:r>
            <a:r>
              <a:rPr kumimoji="0" lang="en-US" sz="2800" b="1" i="0" u="none" strike="noStrike" kern="0" cap="none" spc="0" normalizeH="0" baseline="-25000" noProof="0" dirty="0">
                <a:ln>
                  <a:noFill/>
                </a:ln>
                <a:solidFill>
                  <a:srgbClr val="424242"/>
                </a:solidFill>
                <a:effectLst/>
                <a:uLnTx/>
                <a:uFillTx/>
                <a:latin typeface="Maven Pro"/>
                <a:ea typeface="Maven Pro"/>
                <a:cs typeface="Maven Pro"/>
                <a:sym typeface="Maven Pro"/>
              </a:rPr>
              <a:t>e</a:t>
            </a:r>
            <a:r>
              <a:rPr kumimoji="0" lang="en" sz="4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&gt;</a:t>
            </a:r>
            <a:endParaRPr kumimoji="0" sz="4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9" name="Google Shape;879;p81">
            <a:extLst>
              <a:ext uri="{FF2B5EF4-FFF2-40B4-BE49-F238E27FC236}">
                <a16:creationId xmlns:a16="http://schemas.microsoft.com/office/drawing/2014/main" id="{A079CCD1-3C96-4B31-A623-3B2BCD0361D4}"/>
              </a:ext>
            </a:extLst>
          </p:cNvPr>
          <p:cNvSpPr txBox="1"/>
          <p:nvPr/>
        </p:nvSpPr>
        <p:spPr>
          <a:xfrm>
            <a:off x="1758190" y="3937300"/>
            <a:ext cx="1394400" cy="822600"/>
          </a:xfrm>
          <a:prstGeom prst="rect">
            <a:avLst/>
          </a:prstGeom>
          <a:noFill/>
          <a:ln>
            <a:noFill/>
          </a:ln>
        </p:spPr>
        <p:txBody>
          <a:bodyPr spcFirstLastPara="1" wrap="square" lIns="91425" tIns="91425" rIns="91425" bIns="91425" anchor="t" anchorCtr="0">
            <a:noAutofit/>
          </a:bodyPr>
          <a:lstStyle/>
          <a:p>
            <a:pPr lvl="0">
              <a:defRPr/>
            </a:pPr>
            <a:r>
              <a:rPr kumimoji="0" lang="en" sz="3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a:t>
            </a:r>
            <a:r>
              <a:rPr kumimoji="0" lang="en" sz="4800" b="1" i="0" u="none" strike="noStrike" kern="0" cap="none" spc="0" normalizeH="0" baseline="0" noProof="0" dirty="0">
                <a:ln>
                  <a:noFill/>
                </a:ln>
                <a:solidFill>
                  <a:srgbClr val="424242"/>
                </a:solidFill>
                <a:effectLst/>
                <a:uLnTx/>
                <a:uFillTx/>
                <a:latin typeface="Maven Pro"/>
                <a:ea typeface="Maven Pro"/>
                <a:cs typeface="Maven Pro"/>
                <a:sym typeface="Maven Pro"/>
              </a:rPr>
              <a:t>ν</a:t>
            </a:r>
            <a:r>
              <a:rPr lang="en" sz="4800" b="1" baseline="-25000" dirty="0">
                <a:solidFill>
                  <a:srgbClr val="424242"/>
                </a:solidFill>
                <a:latin typeface="Maven Pro"/>
                <a:ea typeface="Maven Pro"/>
                <a:cs typeface="Maven Pro"/>
                <a:sym typeface="Maven Pro"/>
              </a:rPr>
              <a:t>μ</a:t>
            </a:r>
            <a:r>
              <a:rPr kumimoji="0" lang="en" sz="4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&gt;</a:t>
            </a:r>
            <a:endParaRPr kumimoji="0" sz="4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10" name="Google Shape;880;p81">
            <a:extLst>
              <a:ext uri="{FF2B5EF4-FFF2-40B4-BE49-F238E27FC236}">
                <a16:creationId xmlns:a16="http://schemas.microsoft.com/office/drawing/2014/main" id="{D4394845-F062-4DC7-8298-49D8377F0EC1}"/>
              </a:ext>
            </a:extLst>
          </p:cNvPr>
          <p:cNvSpPr/>
          <p:nvPr/>
        </p:nvSpPr>
        <p:spPr>
          <a:xfrm>
            <a:off x="2964740" y="4385150"/>
            <a:ext cx="488400" cy="138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881;p81">
            <a:extLst>
              <a:ext uri="{FF2B5EF4-FFF2-40B4-BE49-F238E27FC236}">
                <a16:creationId xmlns:a16="http://schemas.microsoft.com/office/drawing/2014/main" id="{8744520E-CB57-4A2A-8F46-4DC2C8BDF50F}"/>
              </a:ext>
            </a:extLst>
          </p:cNvPr>
          <p:cNvSpPr/>
          <p:nvPr/>
        </p:nvSpPr>
        <p:spPr>
          <a:xfrm>
            <a:off x="5061265" y="4385150"/>
            <a:ext cx="488400" cy="138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Slide Number Placeholder 1">
            <a:extLst>
              <a:ext uri="{FF2B5EF4-FFF2-40B4-BE49-F238E27FC236}">
                <a16:creationId xmlns:a16="http://schemas.microsoft.com/office/drawing/2014/main" id="{3B248028-B41F-461F-8406-442D9E504B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860529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Vortex Motion</a:t>
            </a:r>
            <a:endParaRPr/>
          </a:p>
        </p:txBody>
      </p:sp>
      <p:pic>
        <p:nvPicPr>
          <p:cNvPr id="601" name="Google Shape;601;p55"/>
          <p:cNvPicPr preferRelativeResize="0"/>
          <p:nvPr/>
        </p:nvPicPr>
        <p:blipFill rotWithShape="1">
          <a:blip r:embed="rId3">
            <a:alphaModFix/>
          </a:blip>
          <a:srcRect l="2222" t="38998" r="48377" b="6020"/>
          <a:stretch/>
        </p:blipFill>
        <p:spPr>
          <a:xfrm>
            <a:off x="2195675" y="1329600"/>
            <a:ext cx="5246751" cy="3283100"/>
          </a:xfrm>
          <a:prstGeom prst="rect">
            <a:avLst/>
          </a:prstGeom>
          <a:noFill/>
          <a:ln>
            <a:noFill/>
          </a:ln>
        </p:spPr>
      </p:pic>
      <p:sp>
        <p:nvSpPr>
          <p:cNvPr id="2" name="Slide Number Placeholder 1">
            <a:extLst>
              <a:ext uri="{FF2B5EF4-FFF2-40B4-BE49-F238E27FC236}">
                <a16:creationId xmlns:a16="http://schemas.microsoft.com/office/drawing/2014/main" id="{423E27E3-430F-454F-A079-432CA4DC9B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4066335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D4B85666-D429-4F7D-8F23-D76673FF0431}"/>
              </a:ext>
            </a:extLst>
          </p:cNvPr>
          <p:cNvPicPr>
            <a:picLocks noChangeAspect="1"/>
          </p:cNvPicPr>
          <p:nvPr/>
        </p:nvPicPr>
        <p:blipFill rotWithShape="1">
          <a:blip r:embed="rId2">
            <a:extLst>
              <a:ext uri="{28A0092B-C50C-407E-A947-70E740481C1C}">
                <a14:useLocalDpi xmlns:a14="http://schemas.microsoft.com/office/drawing/2010/main" val="0"/>
              </a:ext>
            </a:extLst>
          </a:blip>
          <a:srcRect l="9235" t="243" r="122" b="3"/>
          <a:stretch/>
        </p:blipFill>
        <p:spPr>
          <a:xfrm>
            <a:off x="271851" y="563637"/>
            <a:ext cx="8136924" cy="4456294"/>
          </a:xfrm>
          <a:prstGeom prst="rect">
            <a:avLst/>
          </a:prstGeom>
        </p:spPr>
      </p:pic>
      <p:sp>
        <p:nvSpPr>
          <p:cNvPr id="11" name="TextBox 10">
            <a:extLst>
              <a:ext uri="{FF2B5EF4-FFF2-40B4-BE49-F238E27FC236}">
                <a16:creationId xmlns:a16="http://schemas.microsoft.com/office/drawing/2014/main" id="{5412AC8E-EAA9-4FA9-AC90-A2E4E7740DC2}"/>
              </a:ext>
            </a:extLst>
          </p:cNvPr>
          <p:cNvSpPr txBox="1"/>
          <p:nvPr/>
        </p:nvSpPr>
        <p:spPr>
          <a:xfrm>
            <a:off x="2822506" y="1581361"/>
            <a:ext cx="2403712" cy="253916"/>
          </a:xfrm>
          <a:prstGeom prst="rect">
            <a:avLst/>
          </a:prstGeom>
          <a:noFill/>
        </p:spPr>
        <p:txBody>
          <a:bodyPr wrap="square" rtlCol="0">
            <a:spAutoFit/>
          </a:bodyPr>
          <a:lstStyle/>
          <a:p>
            <a:r>
              <a:rPr lang="en-US" sz="1050" dirty="0"/>
              <a:t>LEBT diagnostics</a:t>
            </a:r>
          </a:p>
        </p:txBody>
      </p:sp>
      <p:sp>
        <p:nvSpPr>
          <p:cNvPr id="12" name="TextBox 11">
            <a:extLst>
              <a:ext uri="{FF2B5EF4-FFF2-40B4-BE49-F238E27FC236}">
                <a16:creationId xmlns:a16="http://schemas.microsoft.com/office/drawing/2014/main" id="{AA3F42BB-28FB-4795-9C99-56A22C327A05}"/>
              </a:ext>
            </a:extLst>
          </p:cNvPr>
          <p:cNvSpPr txBox="1"/>
          <p:nvPr/>
        </p:nvSpPr>
        <p:spPr>
          <a:xfrm>
            <a:off x="2606263" y="3923543"/>
            <a:ext cx="2953826" cy="253916"/>
          </a:xfrm>
          <a:prstGeom prst="rect">
            <a:avLst/>
          </a:prstGeom>
          <a:noFill/>
        </p:spPr>
        <p:txBody>
          <a:bodyPr wrap="square" rtlCol="0">
            <a:spAutoFit/>
          </a:bodyPr>
          <a:lstStyle/>
          <a:p>
            <a:r>
              <a:rPr lang="en-US" sz="1050" dirty="0"/>
              <a:t>Radio-Frequency Quadrupole (RFQ)</a:t>
            </a:r>
          </a:p>
        </p:txBody>
      </p:sp>
      <p:sp>
        <p:nvSpPr>
          <p:cNvPr id="7" name="TextBox 6">
            <a:extLst>
              <a:ext uri="{FF2B5EF4-FFF2-40B4-BE49-F238E27FC236}">
                <a16:creationId xmlns:a16="http://schemas.microsoft.com/office/drawing/2014/main" id="{6169384E-A8E9-4AFE-9B7D-EFC93149D2AE}"/>
              </a:ext>
            </a:extLst>
          </p:cNvPr>
          <p:cNvSpPr txBox="1"/>
          <p:nvPr/>
        </p:nvSpPr>
        <p:spPr>
          <a:xfrm>
            <a:off x="968531" y="2433251"/>
            <a:ext cx="1637732" cy="253916"/>
          </a:xfrm>
          <a:prstGeom prst="rect">
            <a:avLst/>
          </a:prstGeom>
          <a:noFill/>
        </p:spPr>
        <p:txBody>
          <a:bodyPr wrap="square" rtlCol="0">
            <a:spAutoFit/>
          </a:bodyPr>
          <a:lstStyle/>
          <a:p>
            <a:r>
              <a:rPr lang="en-US" sz="1050" dirty="0"/>
              <a:t>Electrode LEBT</a:t>
            </a:r>
          </a:p>
        </p:txBody>
      </p:sp>
      <p:sp>
        <p:nvSpPr>
          <p:cNvPr id="8" name="TextBox 7">
            <a:extLst>
              <a:ext uri="{FF2B5EF4-FFF2-40B4-BE49-F238E27FC236}">
                <a16:creationId xmlns:a16="http://schemas.microsoft.com/office/drawing/2014/main" id="{6D78B3CA-6B18-47FA-845D-AC8C1BDE3790}"/>
              </a:ext>
            </a:extLst>
          </p:cNvPr>
          <p:cNvSpPr txBox="1"/>
          <p:nvPr/>
        </p:nvSpPr>
        <p:spPr>
          <a:xfrm>
            <a:off x="413619" y="315800"/>
            <a:ext cx="1637732" cy="253916"/>
          </a:xfrm>
          <a:prstGeom prst="rect">
            <a:avLst/>
          </a:prstGeom>
          <a:noFill/>
        </p:spPr>
        <p:txBody>
          <a:bodyPr wrap="square" rtlCol="0">
            <a:spAutoFit/>
          </a:bodyPr>
          <a:lstStyle/>
          <a:p>
            <a:r>
              <a:rPr lang="en-US" sz="1050" dirty="0"/>
              <a:t>MIST-1 Ion Source</a:t>
            </a:r>
          </a:p>
        </p:txBody>
      </p:sp>
      <p:sp>
        <p:nvSpPr>
          <p:cNvPr id="6" name="TextBox 5">
            <a:extLst>
              <a:ext uri="{FF2B5EF4-FFF2-40B4-BE49-F238E27FC236}">
                <a16:creationId xmlns:a16="http://schemas.microsoft.com/office/drawing/2014/main" id="{0D034372-0E8A-4A8D-964C-6DA8121CD1D6}"/>
              </a:ext>
            </a:extLst>
          </p:cNvPr>
          <p:cNvSpPr txBox="1"/>
          <p:nvPr/>
        </p:nvSpPr>
        <p:spPr>
          <a:xfrm>
            <a:off x="4188942" y="290384"/>
            <a:ext cx="4028301" cy="646331"/>
          </a:xfrm>
          <a:prstGeom prst="rect">
            <a:avLst/>
          </a:prstGeom>
          <a:noFill/>
        </p:spPr>
        <p:txBody>
          <a:bodyPr wrap="square" rtlCol="0">
            <a:spAutoFit/>
          </a:bodyPr>
          <a:lstStyle/>
          <a:p>
            <a:r>
              <a:rPr lang="en-US" sz="3600" dirty="0"/>
              <a:t>System Overview:</a:t>
            </a:r>
          </a:p>
        </p:txBody>
      </p:sp>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FC3537FD-850A-41D7-8048-6DB9CD4FCF7C}"/>
                  </a:ext>
                </a:extLst>
              </p14:cNvPr>
              <p14:cNvContentPartPr/>
              <p14:nvPr/>
            </p14:nvContentPartPr>
            <p14:xfrm>
              <a:off x="8557920" y="4706910"/>
              <a:ext cx="270" cy="270"/>
            </p14:xfrm>
          </p:contentPart>
        </mc:Choice>
        <mc:Fallback xmlns="">
          <p:pic>
            <p:nvPicPr>
              <p:cNvPr id="24" name="Ink 23">
                <a:extLst>
                  <a:ext uri="{FF2B5EF4-FFF2-40B4-BE49-F238E27FC236}">
                    <a16:creationId xmlns:a16="http://schemas.microsoft.com/office/drawing/2014/main" id="{FC3537FD-850A-41D7-8048-6DB9CD4FCF7C}"/>
                  </a:ext>
                </a:extLst>
              </p:cNvPr>
              <p:cNvPicPr/>
              <p:nvPr/>
            </p:nvPicPr>
            <p:blipFill>
              <a:blip r:embed="rId4"/>
              <a:stretch>
                <a:fillRect/>
              </a:stretch>
            </p:blipFill>
            <p:spPr>
              <a:xfrm>
                <a:off x="8550900" y="4699890"/>
                <a:ext cx="14310" cy="14310"/>
              </a:xfrm>
              <a:prstGeom prst="rect">
                <a:avLst/>
              </a:prstGeom>
            </p:spPr>
          </p:pic>
        </mc:Fallback>
      </mc:AlternateContent>
      <p:sp>
        <p:nvSpPr>
          <p:cNvPr id="3" name="Slide Number Placeholder 2">
            <a:extLst>
              <a:ext uri="{FF2B5EF4-FFF2-40B4-BE49-F238E27FC236}">
                <a16:creationId xmlns:a16="http://schemas.microsoft.com/office/drawing/2014/main" id="{ECE22D84-303B-4478-8902-65CD7DA18D79}"/>
              </a:ext>
            </a:extLst>
          </p:cNvPr>
          <p:cNvSpPr>
            <a:spLocks noGrp="1"/>
          </p:cNvSpPr>
          <p:nvPr>
            <p:ph type="sldNum" sz="quarter" idx="12"/>
          </p:nvPr>
        </p:nvSpPr>
        <p:spPr/>
        <p:txBody>
          <a:bodyPr/>
          <a:lstStyle/>
          <a:p>
            <a:fld id="{88157B2F-5E8F-4602-A4ED-C3D1C549A922}" type="slidenum">
              <a:rPr lang="en-US" smtClean="0"/>
              <a:t>31</a:t>
            </a:fld>
            <a:endParaRPr lang="en-US"/>
          </a:p>
        </p:txBody>
      </p:sp>
    </p:spTree>
    <p:extLst>
      <p:ext uri="{BB962C8B-B14F-4D97-AF65-F5344CB8AC3E}">
        <p14:creationId xmlns:p14="http://schemas.microsoft.com/office/powerpoint/2010/main" val="751295906"/>
      </p:ext>
    </p:extLst>
  </p:cSld>
  <p:clrMapOvr>
    <a:masterClrMapping/>
  </p:clrMapOvr>
  <mc:AlternateContent xmlns:mc="http://schemas.openxmlformats.org/markup-compatibility/2006" xmlns:p14="http://schemas.microsoft.com/office/powerpoint/2010/main">
    <mc:Choice Requires="p14">
      <p:transition spd="slow" p14:dur="2000" advTm="50510"/>
    </mc:Choice>
    <mc:Fallback xmlns="">
      <p:transition spd="slow" advTm="5051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1E5F51-CEEB-4C6C-930C-B2B7871D3C15}"/>
              </a:ext>
            </a:extLst>
          </p:cNvPr>
          <p:cNvSpPr txBox="1">
            <a:spLocks/>
          </p:cNvSpPr>
          <p:nvPr/>
        </p:nvSpPr>
        <p:spPr>
          <a:xfrm>
            <a:off x="3973321" y="246888"/>
            <a:ext cx="4688333" cy="133731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Aft>
                <a:spcPts val="450"/>
              </a:spcAft>
              <a:buClrTx/>
            </a:pPr>
            <a:r>
              <a:rPr lang="en-US" sz="4050">
                <a:solidFill>
                  <a:prstClr val="black"/>
                </a:solidFill>
                <a:latin typeface="Calibri Light" panose="020F0302020204030204"/>
              </a:rPr>
              <a:t>RFQ</a:t>
            </a:r>
          </a:p>
        </p:txBody>
      </p:sp>
      <p:pic>
        <p:nvPicPr>
          <p:cNvPr id="7" name="Picture 6">
            <a:extLst>
              <a:ext uri="{FF2B5EF4-FFF2-40B4-BE49-F238E27FC236}">
                <a16:creationId xmlns:a16="http://schemas.microsoft.com/office/drawing/2014/main" id="{F4117CE1-D785-42A1-824B-F613A771F97C}"/>
              </a:ext>
            </a:extLst>
          </p:cNvPr>
          <p:cNvPicPr>
            <a:picLocks noChangeAspect="1"/>
          </p:cNvPicPr>
          <p:nvPr/>
        </p:nvPicPr>
        <p:blipFill rotWithShape="1">
          <a:blip r:embed="rId2"/>
          <a:srcRect l="1179" r="-706"/>
          <a:stretch/>
        </p:blipFill>
        <p:spPr>
          <a:xfrm>
            <a:off x="0" y="7"/>
            <a:ext cx="4031312"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Content Placeholder 2">
            <a:extLst>
              <a:ext uri="{FF2B5EF4-FFF2-40B4-BE49-F238E27FC236}">
                <a16:creationId xmlns:a16="http://schemas.microsoft.com/office/drawing/2014/main" id="{5402C991-2332-4220-8FB6-6919939A9324}"/>
              </a:ext>
            </a:extLst>
          </p:cNvPr>
          <p:cNvSpPr txBox="1">
            <a:spLocks/>
          </p:cNvSpPr>
          <p:nvPr/>
        </p:nvSpPr>
        <p:spPr>
          <a:xfrm>
            <a:off x="3973321" y="2018041"/>
            <a:ext cx="4688333" cy="26128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Tx/>
            </a:pPr>
            <a:r>
              <a:rPr lang="en-US" sz="1650" dirty="0">
                <a:solidFill>
                  <a:prstClr val="black"/>
                </a:solidFill>
                <a:latin typeface="Calibri" panose="020F0502020204030204"/>
              </a:rPr>
              <a:t>Electric Quadrupole (Split Coaxial)</a:t>
            </a:r>
          </a:p>
          <a:p>
            <a:pPr marL="514350" lvl="1" indent="-171450" defTabSz="685800">
              <a:spcBef>
                <a:spcPts val="375"/>
              </a:spcBef>
              <a:buClrTx/>
            </a:pPr>
            <a:r>
              <a:rPr lang="en-US" sz="1650" dirty="0">
                <a:solidFill>
                  <a:prstClr val="black"/>
                </a:solidFill>
                <a:latin typeface="Calibri" panose="020F0502020204030204"/>
              </a:rPr>
              <a:t>Alternating voltage on vanes at RF</a:t>
            </a:r>
          </a:p>
          <a:p>
            <a:pPr marL="514350" lvl="1" indent="-171450" defTabSz="685800">
              <a:spcBef>
                <a:spcPts val="375"/>
              </a:spcBef>
              <a:buClrTx/>
            </a:pPr>
            <a:r>
              <a:rPr lang="en-US" sz="1650" dirty="0">
                <a:solidFill>
                  <a:prstClr val="black"/>
                </a:solidFill>
                <a:latin typeface="Calibri" panose="020F0502020204030204"/>
              </a:rPr>
              <a:t>Vanes modulated for longitudinal effects</a:t>
            </a:r>
          </a:p>
          <a:p>
            <a:pPr marL="171450" indent="-171450" defTabSz="685800">
              <a:spcBef>
                <a:spcPts val="750"/>
              </a:spcBef>
              <a:buClrTx/>
            </a:pPr>
            <a:r>
              <a:rPr lang="en-US" sz="1650" dirty="0">
                <a:solidFill>
                  <a:prstClr val="black"/>
                </a:solidFill>
                <a:latin typeface="Calibri" panose="020F0502020204030204"/>
              </a:rPr>
              <a:t>Effects:</a:t>
            </a:r>
          </a:p>
          <a:p>
            <a:pPr marL="514350" lvl="1" indent="-171450" defTabSz="685800">
              <a:spcBef>
                <a:spcPts val="375"/>
              </a:spcBef>
              <a:buClrTx/>
            </a:pPr>
            <a:r>
              <a:rPr lang="en-US" sz="1650" dirty="0">
                <a:solidFill>
                  <a:prstClr val="black"/>
                </a:solidFill>
                <a:latin typeface="Calibri" panose="020F0502020204030204"/>
              </a:rPr>
              <a:t>Acceleration</a:t>
            </a:r>
          </a:p>
          <a:p>
            <a:pPr marL="514350" lvl="1" indent="-171450" defTabSz="685800">
              <a:spcBef>
                <a:spcPts val="375"/>
              </a:spcBef>
              <a:buClrTx/>
            </a:pPr>
            <a:r>
              <a:rPr lang="en-US" sz="1650" dirty="0">
                <a:solidFill>
                  <a:prstClr val="black"/>
                </a:solidFill>
                <a:latin typeface="Calibri" panose="020F0502020204030204"/>
              </a:rPr>
              <a:t>Bunching</a:t>
            </a:r>
          </a:p>
          <a:p>
            <a:pPr marL="514350" lvl="1" indent="-171450" defTabSz="685800">
              <a:spcBef>
                <a:spcPts val="375"/>
              </a:spcBef>
              <a:buClrTx/>
            </a:pPr>
            <a:r>
              <a:rPr lang="en-US" sz="1650" dirty="0">
                <a:solidFill>
                  <a:prstClr val="black"/>
                </a:solidFill>
                <a:latin typeface="Calibri" panose="020F0502020204030204"/>
              </a:rPr>
              <a:t>Focusing</a:t>
            </a:r>
          </a:p>
          <a:p>
            <a:pPr marL="109538" indent="-171450" defTabSz="685800">
              <a:spcBef>
                <a:spcPts val="750"/>
              </a:spcBef>
              <a:buClrTx/>
            </a:pPr>
            <a:endParaRPr lang="en-US" sz="1650" dirty="0">
              <a:solidFill>
                <a:prstClr val="black"/>
              </a:solidFill>
              <a:latin typeface="Calibri" panose="020F0502020204030204"/>
            </a:endParaRPr>
          </a:p>
        </p:txBody>
      </p:sp>
      <p:sp>
        <p:nvSpPr>
          <p:cNvPr id="6" name="Slide Number Placeholder 3">
            <a:extLst>
              <a:ext uri="{FF2B5EF4-FFF2-40B4-BE49-F238E27FC236}">
                <a16:creationId xmlns:a16="http://schemas.microsoft.com/office/drawing/2014/main" id="{BEF8B95C-298E-4C9E-BF3D-846BD358BD7C}"/>
              </a:ext>
            </a:extLst>
          </p:cNvPr>
          <p:cNvSpPr>
            <a:spLocks noGrp="1"/>
          </p:cNvSpPr>
          <p:nvPr>
            <p:ph type="sldNum" sz="quarter" idx="12"/>
          </p:nvPr>
        </p:nvSpPr>
        <p:spPr>
          <a:xfrm>
            <a:off x="7539734" y="4767263"/>
            <a:ext cx="975616" cy="273844"/>
          </a:xfrm>
        </p:spPr>
        <p:txBody>
          <a:bodyPr vert="horz" lIns="68580" tIns="34290" rIns="68580" bIns="34290" rtlCol="0" anchor="ctr">
            <a:normAutofit/>
          </a:bodyPr>
          <a:lstStyle/>
          <a:p>
            <a:pPr defTabSz="685800">
              <a:spcAft>
                <a:spcPts val="450"/>
              </a:spcAft>
              <a:buClrTx/>
              <a:defRPr/>
            </a:pPr>
            <a:fld id="{88157B2F-5E8F-4602-A4ED-C3D1C549A922}" type="slidenum">
              <a:rPr lang="en-US" kern="1200">
                <a:solidFill>
                  <a:prstClr val="black">
                    <a:tint val="75000"/>
                  </a:prstClr>
                </a:solidFill>
                <a:latin typeface="Calibri" panose="020F0502020204030204"/>
                <a:ea typeface="+mn-ea"/>
                <a:cs typeface="+mn-cs"/>
              </a:rPr>
              <a:pPr defTabSz="685800">
                <a:spcAft>
                  <a:spcPts val="450"/>
                </a:spcAft>
                <a:buClrTx/>
                <a:defRPr/>
              </a:pPr>
              <a:t>32</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37678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326A-CEDF-4639-97E1-C18D4D12C88E}"/>
              </a:ext>
            </a:extLst>
          </p:cNvPr>
          <p:cNvSpPr>
            <a:spLocks noGrp="1"/>
          </p:cNvSpPr>
          <p:nvPr>
            <p:ph type="title"/>
          </p:nvPr>
        </p:nvSpPr>
        <p:spPr>
          <a:xfrm>
            <a:off x="628650" y="457201"/>
            <a:ext cx="2804506" cy="998129"/>
          </a:xfrm>
        </p:spPr>
        <p:txBody>
          <a:bodyPr>
            <a:normAutofit fontScale="90000"/>
          </a:bodyPr>
          <a:lstStyle/>
          <a:p>
            <a:r>
              <a:rPr lang="en-US" dirty="0"/>
              <a:t>RFQ input parameters</a:t>
            </a:r>
          </a:p>
        </p:txBody>
      </p:sp>
      <p:sp>
        <p:nvSpPr>
          <p:cNvPr id="3" name="Content Placeholder 2">
            <a:extLst>
              <a:ext uri="{FF2B5EF4-FFF2-40B4-BE49-F238E27FC236}">
                <a16:creationId xmlns:a16="http://schemas.microsoft.com/office/drawing/2014/main" id="{7A9C067F-21A7-4C35-9609-3E722B7E7627}"/>
              </a:ext>
            </a:extLst>
          </p:cNvPr>
          <p:cNvSpPr>
            <a:spLocks noGrp="1"/>
          </p:cNvSpPr>
          <p:nvPr>
            <p:ph idx="1"/>
          </p:nvPr>
        </p:nvSpPr>
        <p:spPr>
          <a:xfrm>
            <a:off x="646775" y="1645576"/>
            <a:ext cx="2570251" cy="2931440"/>
          </a:xfrm>
        </p:spPr>
        <p:txBody>
          <a:bodyPr>
            <a:normAutofit fontScale="92500" lnSpcReduction="20000"/>
          </a:bodyPr>
          <a:lstStyle/>
          <a:p>
            <a:r>
              <a:rPr lang="en-US" sz="1500" dirty="0"/>
              <a:t>Neural Net able to reproduce </a:t>
            </a:r>
            <a:r>
              <a:rPr lang="en-US" sz="1500" dirty="0" err="1"/>
              <a:t>RFQGen</a:t>
            </a:r>
            <a:r>
              <a:rPr lang="en-US" sz="1500" dirty="0"/>
              <a:t> simulation at sub-percent level in </a:t>
            </a:r>
          </a:p>
          <a:p>
            <a:r>
              <a:rPr lang="en-US" sz="1500" dirty="0"/>
              <a:t>Training data generated via </a:t>
            </a:r>
            <a:r>
              <a:rPr lang="en-US" sz="1500" dirty="0" err="1"/>
              <a:t>RFQGen</a:t>
            </a:r>
            <a:endParaRPr lang="en-US" sz="1200" dirty="0"/>
          </a:p>
          <a:p>
            <a:pPr lvl="1"/>
            <a:r>
              <a:rPr lang="en-US" sz="1200" dirty="0"/>
              <a:t>Input of a series of varying input Twiss parameters </a:t>
            </a:r>
          </a:p>
          <a:p>
            <a:pPr lvl="1"/>
            <a:r>
              <a:rPr lang="en-US" sz="1200" dirty="0"/>
              <a:t>Output of Twiss parameters and transmission</a:t>
            </a:r>
          </a:p>
          <a:p>
            <a:pPr marL="342900" lvl="1" indent="0">
              <a:buNone/>
            </a:pPr>
            <a:endParaRPr lang="en-US" sz="1200" dirty="0"/>
          </a:p>
          <a:p>
            <a:pPr lvl="1"/>
            <a:endParaRPr lang="en-US" sz="1200" dirty="0"/>
          </a:p>
        </p:txBody>
      </p:sp>
      <p:pic>
        <p:nvPicPr>
          <p:cNvPr id="4" name="Picture 3">
            <a:extLst>
              <a:ext uri="{FF2B5EF4-FFF2-40B4-BE49-F238E27FC236}">
                <a16:creationId xmlns:a16="http://schemas.microsoft.com/office/drawing/2014/main" id="{9F0B520F-0484-48BC-A62E-5D7FF6F7B230}"/>
              </a:ext>
            </a:extLst>
          </p:cNvPr>
          <p:cNvPicPr>
            <a:picLocks noChangeAspect="1"/>
          </p:cNvPicPr>
          <p:nvPr/>
        </p:nvPicPr>
        <p:blipFill>
          <a:blip r:embed="rId2"/>
          <a:stretch>
            <a:fillRect/>
          </a:stretch>
        </p:blipFill>
        <p:spPr>
          <a:xfrm>
            <a:off x="4084093" y="566768"/>
            <a:ext cx="4616356" cy="4027770"/>
          </a:xfrm>
          <a:prstGeom prst="rect">
            <a:avLst/>
          </a:prstGeom>
        </p:spPr>
      </p:pic>
    </p:spTree>
    <p:extLst>
      <p:ext uri="{BB962C8B-B14F-4D97-AF65-F5344CB8AC3E}">
        <p14:creationId xmlns:p14="http://schemas.microsoft.com/office/powerpoint/2010/main" val="849758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1"/>
          <p:cNvSpPr txBox="1">
            <a:spLocks noGrp="1"/>
          </p:cNvSpPr>
          <p:nvPr>
            <p:ph type="title"/>
          </p:nvPr>
        </p:nvSpPr>
        <p:spPr>
          <a:xfrm>
            <a:off x="1303800" y="674775"/>
            <a:ext cx="7030500" cy="9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Maven Pro"/>
              <a:buNone/>
            </a:pPr>
            <a:r>
              <a:rPr lang="en" sz="2800" b="1" i="0" u="none" strike="noStrike" cap="none">
                <a:solidFill>
                  <a:schemeClr val="dk2"/>
                </a:solidFill>
                <a:latin typeface="Maven Pro"/>
                <a:ea typeface="Maven Pro"/>
                <a:cs typeface="Maven Pro"/>
                <a:sym typeface="Maven Pro"/>
              </a:rPr>
              <a:t>Use of H</a:t>
            </a:r>
            <a:r>
              <a:rPr lang="en" sz="2800" b="1" i="0" u="none" strike="noStrike" cap="none" baseline="-25000">
                <a:solidFill>
                  <a:schemeClr val="dk2"/>
                </a:solidFill>
                <a:latin typeface="Maven Pro"/>
                <a:ea typeface="Maven Pro"/>
                <a:cs typeface="Maven Pro"/>
                <a:sym typeface="Maven Pro"/>
              </a:rPr>
              <a:t>2</a:t>
            </a:r>
            <a:r>
              <a:rPr lang="en" sz="2900" baseline="30000"/>
              <a:t>+</a:t>
            </a:r>
            <a:r>
              <a:rPr lang="en" sz="2800" b="1" i="0" u="none" strike="noStrike" cap="none">
                <a:solidFill>
                  <a:schemeClr val="dk2"/>
                </a:solidFill>
                <a:latin typeface="Maven Pro"/>
                <a:ea typeface="Maven Pro"/>
                <a:cs typeface="Maven Pro"/>
                <a:sym typeface="Maven Pro"/>
              </a:rPr>
              <a:t> </a:t>
            </a:r>
            <a:endParaRPr sz="2800" b="1" i="0" u="none" strike="noStrike" cap="none">
              <a:solidFill>
                <a:schemeClr val="dk2"/>
              </a:solidFill>
              <a:latin typeface="Maven Pro"/>
              <a:ea typeface="Maven Pro"/>
              <a:cs typeface="Maven Pro"/>
              <a:sym typeface="Maven Pro"/>
            </a:endParaRPr>
          </a:p>
        </p:txBody>
      </p:sp>
      <p:pic>
        <p:nvPicPr>
          <p:cNvPr id="557" name="Google Shape;557;p51"/>
          <p:cNvPicPr preferRelativeResize="0"/>
          <p:nvPr/>
        </p:nvPicPr>
        <p:blipFill rotWithShape="1">
          <a:blip r:embed="rId3">
            <a:alphaModFix/>
          </a:blip>
          <a:srcRect/>
          <a:stretch/>
        </p:blipFill>
        <p:spPr>
          <a:xfrm>
            <a:off x="3899850" y="2036950"/>
            <a:ext cx="1972725" cy="1730575"/>
          </a:xfrm>
          <a:prstGeom prst="rect">
            <a:avLst/>
          </a:prstGeom>
          <a:noFill/>
          <a:ln>
            <a:noFill/>
          </a:ln>
        </p:spPr>
      </p:pic>
      <p:sp>
        <p:nvSpPr>
          <p:cNvPr id="558" name="Google Shape;558;p51"/>
          <p:cNvSpPr txBox="1">
            <a:spLocks noGrp="1"/>
          </p:cNvSpPr>
          <p:nvPr>
            <p:ph type="body" idx="1"/>
          </p:nvPr>
        </p:nvSpPr>
        <p:spPr>
          <a:xfrm>
            <a:off x="164325" y="1978875"/>
            <a:ext cx="3808500" cy="2541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High beam intensity + slow beam velocity</a:t>
            </a:r>
            <a:endParaRPr sz="1800" b="0" i="0" u="none" strike="noStrike" cap="none">
              <a:solidFill>
                <a:schemeClr val="dk2"/>
              </a:solidFill>
              <a:latin typeface="Nunito"/>
              <a:ea typeface="Nunito"/>
              <a:cs typeface="Nunito"/>
              <a:sym typeface="Nunito"/>
            </a:endParaRPr>
          </a:p>
          <a:p>
            <a:pPr marL="914400" marR="0" lvl="1"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Space charge ⇨ emittance growth</a:t>
            </a:r>
            <a:endParaRPr sz="1800" b="0" i="0" u="none" strike="noStrike" cap="none">
              <a:solidFill>
                <a:schemeClr val="dk2"/>
              </a:solidFill>
              <a:latin typeface="Nunito"/>
              <a:ea typeface="Nunito"/>
              <a:cs typeface="Nunito"/>
              <a:sym typeface="Nunito"/>
            </a:endParaRPr>
          </a:p>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a:solidFill>
                  <a:schemeClr val="dk2"/>
                </a:solidFill>
                <a:latin typeface="Nunito"/>
                <a:ea typeface="Nunito"/>
                <a:cs typeface="Nunito"/>
                <a:sym typeface="Nunito"/>
              </a:rPr>
              <a:t>High impact of space charge in the low energy region</a:t>
            </a:r>
            <a:endParaRPr sz="1800" b="0" i="0" u="none" strike="noStrike" cap="none">
              <a:solidFill>
                <a:schemeClr val="dk2"/>
              </a:solidFill>
              <a:latin typeface="Nunito"/>
              <a:ea typeface="Nunito"/>
              <a:cs typeface="Nunito"/>
              <a:sym typeface="Nunito"/>
            </a:endParaRPr>
          </a:p>
        </p:txBody>
      </p:sp>
      <p:sp>
        <p:nvSpPr>
          <p:cNvPr id="559" name="Google Shape;559;p51"/>
          <p:cNvSpPr txBox="1"/>
          <p:nvPr/>
        </p:nvSpPr>
        <p:spPr>
          <a:xfrm>
            <a:off x="5759050" y="2055075"/>
            <a:ext cx="3461100" cy="1800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Nunito"/>
              <a:buChar char="●"/>
            </a:pPr>
            <a:r>
              <a:rPr lang="en" sz="1800" dirty="0">
                <a:solidFill>
                  <a:schemeClr val="dk2"/>
                </a:solidFill>
                <a:latin typeface="Nunito"/>
                <a:ea typeface="Nunito"/>
                <a:cs typeface="Nunito"/>
                <a:sym typeface="Nunito"/>
              </a:rPr>
              <a:t>H</a:t>
            </a:r>
            <a:r>
              <a:rPr lang="en" sz="1800" baseline="-25000" dirty="0">
                <a:solidFill>
                  <a:schemeClr val="dk2"/>
                </a:solidFill>
                <a:latin typeface="Nunito"/>
                <a:ea typeface="Nunito"/>
                <a:cs typeface="Nunito"/>
                <a:sym typeface="Nunito"/>
              </a:rPr>
              <a:t>2</a:t>
            </a:r>
            <a:r>
              <a:rPr lang="en" sz="1800" baseline="30000" dirty="0">
                <a:solidFill>
                  <a:schemeClr val="dk2"/>
                </a:solidFill>
                <a:latin typeface="Nunito"/>
                <a:ea typeface="Nunito"/>
                <a:cs typeface="Nunito"/>
                <a:sym typeface="Nunito"/>
              </a:rPr>
              <a:t>+</a:t>
            </a:r>
            <a:r>
              <a:rPr lang="en" sz="1800" b="0" i="0" u="none" strike="noStrike" cap="none" dirty="0">
                <a:solidFill>
                  <a:schemeClr val="dk2"/>
                </a:solidFill>
                <a:latin typeface="Nunito"/>
                <a:ea typeface="Nunito"/>
                <a:cs typeface="Nunito"/>
                <a:sym typeface="Nunito"/>
              </a:rPr>
              <a:t>: Two units of charge for one in the low energy region</a:t>
            </a:r>
            <a:endParaRPr sz="1800" b="0" i="0" u="none" strike="noStrike" cap="none" dirty="0">
              <a:solidFill>
                <a:schemeClr val="dk2"/>
              </a:solidFill>
              <a:latin typeface="Nunito"/>
              <a:ea typeface="Nunito"/>
              <a:cs typeface="Nunito"/>
              <a:sym typeface="Nunito"/>
            </a:endParaRPr>
          </a:p>
          <a:p>
            <a:pPr marL="457200" marR="0" lvl="0" indent="-342900" algn="l" rtl="0">
              <a:lnSpc>
                <a:spcPct val="115000"/>
              </a:lnSpc>
              <a:spcBef>
                <a:spcPts val="0"/>
              </a:spcBef>
              <a:spcAft>
                <a:spcPts val="0"/>
              </a:spcAft>
              <a:buClr>
                <a:schemeClr val="dk2"/>
              </a:buClr>
              <a:buSzPts val="1800"/>
              <a:buFont typeface="Nunito"/>
              <a:buChar char="●"/>
            </a:pPr>
            <a:r>
              <a:rPr lang="en" sz="1800" b="0" i="0" u="none" strike="noStrike" cap="none" dirty="0">
                <a:solidFill>
                  <a:schemeClr val="dk2"/>
                </a:solidFill>
                <a:latin typeface="Nunito"/>
                <a:ea typeface="Nunito"/>
                <a:cs typeface="Nunito"/>
                <a:sym typeface="Nunito"/>
              </a:rPr>
              <a:t>Remove electron by stripping ⇨ two protons</a:t>
            </a:r>
            <a:endParaRPr sz="1800" dirty="0">
              <a:solidFill>
                <a:schemeClr val="dk2"/>
              </a:solidFill>
              <a:latin typeface="Nunito"/>
              <a:ea typeface="Nunito"/>
              <a:cs typeface="Nunito"/>
              <a:sym typeface="Nunito"/>
            </a:endParaRPr>
          </a:p>
          <a:p>
            <a:pPr marL="457200" marR="0" lvl="0" indent="-323850" algn="l" rtl="0">
              <a:lnSpc>
                <a:spcPct val="115000"/>
              </a:lnSpc>
              <a:spcBef>
                <a:spcPts val="0"/>
              </a:spcBef>
              <a:spcAft>
                <a:spcPts val="0"/>
              </a:spcAft>
              <a:buClr>
                <a:schemeClr val="dk2"/>
              </a:buClr>
              <a:buSzPts val="1500"/>
              <a:buFont typeface="Nunito"/>
              <a:buChar char="●"/>
            </a:pPr>
            <a:r>
              <a:rPr lang="en" sz="1500" u="sng" dirty="0">
                <a:solidFill>
                  <a:schemeClr val="hlink"/>
                </a:solidFill>
                <a:hlinkClick r:id="rId4"/>
              </a:rPr>
              <a:t>https://arxiv.org/abs/1807.03759</a:t>
            </a:r>
            <a:endParaRPr sz="1500" dirty="0">
              <a:solidFill>
                <a:schemeClr val="dk2"/>
              </a:solidFill>
              <a:latin typeface="Nunito"/>
              <a:ea typeface="Nunito"/>
              <a:cs typeface="Nunito"/>
              <a:sym typeface="Nunito"/>
            </a:endParaRPr>
          </a:p>
        </p:txBody>
      </p:sp>
      <p:sp>
        <p:nvSpPr>
          <p:cNvPr id="560" name="Google Shape;560;p51"/>
          <p:cNvSpPr txBox="1"/>
          <p:nvPr/>
        </p:nvSpPr>
        <p:spPr>
          <a:xfrm>
            <a:off x="957075" y="1425975"/>
            <a:ext cx="2223000" cy="39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85200C"/>
                </a:solidFill>
                <a:latin typeface="Creepster"/>
                <a:ea typeface="Creepster"/>
                <a:cs typeface="Creepster"/>
                <a:sym typeface="Creepster"/>
              </a:rPr>
              <a:t>Problem</a:t>
            </a:r>
            <a:endParaRPr sz="3000" b="0" i="0" u="none" strike="noStrike" cap="none">
              <a:solidFill>
                <a:srgbClr val="85200C"/>
              </a:solidFill>
              <a:latin typeface="Creepster"/>
              <a:ea typeface="Creepster"/>
              <a:cs typeface="Creepster"/>
              <a:sym typeface="Creepster"/>
            </a:endParaRPr>
          </a:p>
        </p:txBody>
      </p:sp>
      <p:sp>
        <p:nvSpPr>
          <p:cNvPr id="561" name="Google Shape;561;p51"/>
          <p:cNvSpPr txBox="1"/>
          <p:nvPr/>
        </p:nvSpPr>
        <p:spPr>
          <a:xfrm>
            <a:off x="6725200" y="1425975"/>
            <a:ext cx="1528800" cy="45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93C47D"/>
                </a:solidFill>
                <a:latin typeface="Caveat"/>
                <a:ea typeface="Caveat"/>
                <a:cs typeface="Caveat"/>
                <a:sym typeface="Caveat"/>
              </a:rPr>
              <a:t>Solution</a:t>
            </a:r>
            <a:endParaRPr sz="3600" b="1" i="0" u="none" strike="noStrike" cap="none">
              <a:solidFill>
                <a:srgbClr val="93C47D"/>
              </a:solidFill>
              <a:latin typeface="Caveat"/>
              <a:ea typeface="Caveat"/>
              <a:cs typeface="Caveat"/>
              <a:sym typeface="Caveat"/>
            </a:endParaRPr>
          </a:p>
        </p:txBody>
      </p:sp>
      <p:sp>
        <p:nvSpPr>
          <p:cNvPr id="562" name="Google Shape;562;p51"/>
          <p:cNvSpPr txBox="1"/>
          <p:nvPr/>
        </p:nvSpPr>
        <p:spPr>
          <a:xfrm>
            <a:off x="5906725" y="4061700"/>
            <a:ext cx="1045200" cy="10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B7E8E7BC-2C7F-4276-8C35-EA0CC54FD9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12" name="Picture 11" descr="A picture containing ball, sport, room, table&#10;&#10;Description automatically generated">
            <a:extLst>
              <a:ext uri="{FF2B5EF4-FFF2-40B4-BE49-F238E27FC236}">
                <a16:creationId xmlns:a16="http://schemas.microsoft.com/office/drawing/2014/main" id="{21E81424-F19D-48AD-97A9-EBF05BB01440}"/>
              </a:ext>
            </a:extLst>
          </p:cNvPr>
          <p:cNvPicPr>
            <a:picLocks noChangeAspect="1"/>
          </p:cNvPicPr>
          <p:nvPr/>
        </p:nvPicPr>
        <p:blipFill>
          <a:blip r:embed="rId5"/>
          <a:stretch>
            <a:fillRect/>
          </a:stretch>
        </p:blipFill>
        <p:spPr>
          <a:xfrm rot="20923598">
            <a:off x="6842381" y="216478"/>
            <a:ext cx="1302141" cy="124855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54AE-6AAE-4230-AF7B-7DEDF00BF222}"/>
              </a:ext>
            </a:extLst>
          </p:cNvPr>
          <p:cNvSpPr>
            <a:spLocks noGrp="1"/>
          </p:cNvSpPr>
          <p:nvPr>
            <p:ph type="title"/>
          </p:nvPr>
        </p:nvSpPr>
        <p:spPr/>
        <p:txBody>
          <a:bodyPr>
            <a:normAutofit/>
          </a:bodyPr>
          <a:lstStyle/>
          <a:p>
            <a:r>
              <a:rPr lang="en-US" dirty="0"/>
              <a:t>Experimental results</a:t>
            </a:r>
          </a:p>
        </p:txBody>
      </p:sp>
      <p:sp>
        <p:nvSpPr>
          <p:cNvPr id="3" name="Content Placeholder 2">
            <a:extLst>
              <a:ext uri="{FF2B5EF4-FFF2-40B4-BE49-F238E27FC236}">
                <a16:creationId xmlns:a16="http://schemas.microsoft.com/office/drawing/2014/main" id="{5826C5BC-F845-4668-869C-363804FF98DA}"/>
              </a:ext>
            </a:extLst>
          </p:cNvPr>
          <p:cNvSpPr>
            <a:spLocks noGrp="1"/>
          </p:cNvSpPr>
          <p:nvPr>
            <p:ph idx="1"/>
          </p:nvPr>
        </p:nvSpPr>
        <p:spPr>
          <a:xfrm>
            <a:off x="144254" y="1152475"/>
            <a:ext cx="3722815" cy="3416400"/>
          </a:xfrm>
        </p:spPr>
        <p:txBody>
          <a:bodyPr/>
          <a:lstStyle/>
          <a:p>
            <a:r>
              <a:rPr lang="en-US" sz="2000" dirty="0"/>
              <a:t>Currently Commissioning at 25% power</a:t>
            </a:r>
          </a:p>
          <a:p>
            <a:r>
              <a:rPr lang="en-US" sz="2000" dirty="0"/>
              <a:t>80% pure </a:t>
            </a:r>
            <a:r>
              <a:rPr lang="en" sz="2000" dirty="0"/>
              <a:t>H</a:t>
            </a:r>
            <a:r>
              <a:rPr lang="en" sz="2000" baseline="-25000" dirty="0"/>
              <a:t>2 </a:t>
            </a:r>
            <a:r>
              <a:rPr lang="en" sz="2000" baseline="30000" dirty="0"/>
              <a:t>+</a:t>
            </a:r>
          </a:p>
          <a:p>
            <a:r>
              <a:rPr lang="en-US" sz="2000" dirty="0"/>
              <a:t>High quality beam</a:t>
            </a:r>
            <a:br>
              <a:rPr lang="en-US" sz="2000" dirty="0"/>
            </a:br>
            <a:r>
              <a:rPr lang="en-US" sz="2000" dirty="0"/>
              <a:t>emittance: 0.05 </a:t>
            </a:r>
            <a:r>
              <a:rPr lang="el-GR" sz="2000" dirty="0"/>
              <a:t>π</a:t>
            </a:r>
            <a:r>
              <a:rPr lang="en-US" sz="2000" dirty="0"/>
              <a:t>-mm-mrad (RMS, norm.)</a:t>
            </a:r>
          </a:p>
          <a:p>
            <a:r>
              <a:rPr lang="en-US" sz="2000" dirty="0"/>
              <a:t>Currently working to increase power</a:t>
            </a:r>
          </a:p>
        </p:txBody>
      </p:sp>
      <p:sp>
        <p:nvSpPr>
          <p:cNvPr id="4" name="Slide Number Placeholder 3">
            <a:extLst>
              <a:ext uri="{FF2B5EF4-FFF2-40B4-BE49-F238E27FC236}">
                <a16:creationId xmlns:a16="http://schemas.microsoft.com/office/drawing/2014/main" id="{73AC368B-3114-49E8-86CA-7F4011479CCB}"/>
              </a:ext>
            </a:extLst>
          </p:cNvPr>
          <p:cNvSpPr>
            <a:spLocks noGrp="1"/>
          </p:cNvSpPr>
          <p:nvPr>
            <p:ph type="sldNum" sz="quarter" idx="12"/>
          </p:nvPr>
        </p:nvSpPr>
        <p:spPr/>
        <p:txBody>
          <a:bodyPr/>
          <a:lstStyle/>
          <a:p>
            <a:fld id="{88157B2F-5E8F-4602-A4ED-C3D1C549A922}" type="slidenum">
              <a:rPr lang="en-US" smtClean="0"/>
              <a:t>35</a:t>
            </a:fld>
            <a:endParaRPr lang="en-US"/>
          </a:p>
        </p:txBody>
      </p:sp>
      <p:pic>
        <p:nvPicPr>
          <p:cNvPr id="5" name="Picture 4">
            <a:extLst>
              <a:ext uri="{FF2B5EF4-FFF2-40B4-BE49-F238E27FC236}">
                <a16:creationId xmlns:a16="http://schemas.microsoft.com/office/drawing/2014/main" id="{9336F772-EEE2-44B3-AD11-D4701134F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0084" y="249144"/>
            <a:ext cx="5009662" cy="2707553"/>
          </a:xfrm>
          <a:prstGeom prst="round1Rect">
            <a:avLst/>
          </a:prstGeom>
        </p:spPr>
      </p:pic>
      <p:pic>
        <p:nvPicPr>
          <p:cNvPr id="6" name="Picture 5">
            <a:extLst>
              <a:ext uri="{FF2B5EF4-FFF2-40B4-BE49-F238E27FC236}">
                <a16:creationId xmlns:a16="http://schemas.microsoft.com/office/drawing/2014/main" id="{6C7873FD-ED42-45FA-92A2-66188F987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571" y="3066816"/>
            <a:ext cx="2845897" cy="2063760"/>
          </a:xfrm>
          <a:prstGeom prst="rect">
            <a:avLst/>
          </a:prstGeom>
        </p:spPr>
      </p:pic>
      <p:pic>
        <p:nvPicPr>
          <p:cNvPr id="8" name="Google Shape;662;p87">
            <a:extLst>
              <a:ext uri="{FF2B5EF4-FFF2-40B4-BE49-F238E27FC236}">
                <a16:creationId xmlns:a16="http://schemas.microsoft.com/office/drawing/2014/main" id="{731530A4-31AE-4320-BC8F-FCCC59D46303}"/>
              </a:ext>
            </a:extLst>
          </p:cNvPr>
          <p:cNvPicPr preferRelativeResize="0"/>
          <p:nvPr/>
        </p:nvPicPr>
        <p:blipFill>
          <a:blip r:embed="rId4">
            <a:alphaModFix/>
          </a:blip>
          <a:stretch>
            <a:fillRect/>
          </a:stretch>
        </p:blipFill>
        <p:spPr>
          <a:xfrm>
            <a:off x="-152400" y="4460068"/>
            <a:ext cx="1045200" cy="696789"/>
          </a:xfrm>
          <a:prstGeom prst="rect">
            <a:avLst/>
          </a:prstGeom>
          <a:noFill/>
          <a:ln>
            <a:noFill/>
          </a:ln>
        </p:spPr>
      </p:pic>
    </p:spTree>
    <p:extLst>
      <p:ext uri="{BB962C8B-B14F-4D97-AF65-F5344CB8AC3E}">
        <p14:creationId xmlns:p14="http://schemas.microsoft.com/office/powerpoint/2010/main" val="3759166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60;p87">
            <a:extLst>
              <a:ext uri="{FF2B5EF4-FFF2-40B4-BE49-F238E27FC236}">
                <a16:creationId xmlns:a16="http://schemas.microsoft.com/office/drawing/2014/main" id="{3B660AD6-D828-4634-920F-FE398A503E6D}"/>
              </a:ext>
            </a:extLst>
          </p:cNvPr>
          <p:cNvPicPr preferRelativeResize="0"/>
          <p:nvPr/>
        </p:nvPicPr>
        <p:blipFill>
          <a:blip r:embed="rId2">
            <a:alphaModFix/>
          </a:blip>
          <a:stretch>
            <a:fillRect/>
          </a:stretch>
        </p:blipFill>
        <p:spPr>
          <a:xfrm>
            <a:off x="3044822" y="1244600"/>
            <a:ext cx="2580460" cy="2572664"/>
          </a:xfrm>
          <a:prstGeom prst="rect">
            <a:avLst/>
          </a:prstGeom>
          <a:noFill/>
          <a:ln>
            <a:noFill/>
          </a:ln>
        </p:spPr>
      </p:pic>
      <p:pic>
        <p:nvPicPr>
          <p:cNvPr id="12" name="Google Shape;447;p41">
            <a:extLst>
              <a:ext uri="{FF2B5EF4-FFF2-40B4-BE49-F238E27FC236}">
                <a16:creationId xmlns:a16="http://schemas.microsoft.com/office/drawing/2014/main" id="{2905ED3C-2A48-4418-B7AF-047546D4DFE8}"/>
              </a:ext>
            </a:extLst>
          </p:cNvPr>
          <p:cNvPicPr preferRelativeResize="0"/>
          <p:nvPr/>
        </p:nvPicPr>
        <p:blipFill>
          <a:blip r:embed="rId3">
            <a:alphaModFix/>
          </a:blip>
          <a:stretch>
            <a:fillRect/>
          </a:stretch>
        </p:blipFill>
        <p:spPr>
          <a:xfrm>
            <a:off x="196005" y="202065"/>
            <a:ext cx="2154695" cy="2085070"/>
          </a:xfrm>
          <a:prstGeom prst="rect">
            <a:avLst/>
          </a:prstGeom>
          <a:noFill/>
          <a:ln>
            <a:noFill/>
          </a:ln>
        </p:spPr>
      </p:pic>
      <p:pic>
        <p:nvPicPr>
          <p:cNvPr id="13" name="Google Shape;448;p41">
            <a:extLst>
              <a:ext uri="{FF2B5EF4-FFF2-40B4-BE49-F238E27FC236}">
                <a16:creationId xmlns:a16="http://schemas.microsoft.com/office/drawing/2014/main" id="{3F502E90-C72D-4ED5-AA8A-439523B32C76}"/>
              </a:ext>
            </a:extLst>
          </p:cNvPr>
          <p:cNvPicPr preferRelativeResize="0"/>
          <p:nvPr/>
        </p:nvPicPr>
        <p:blipFill>
          <a:blip r:embed="rId4">
            <a:alphaModFix/>
          </a:blip>
          <a:stretch>
            <a:fillRect/>
          </a:stretch>
        </p:blipFill>
        <p:spPr>
          <a:xfrm>
            <a:off x="85332" y="2367440"/>
            <a:ext cx="3104734" cy="2085070"/>
          </a:xfrm>
          <a:prstGeom prst="rect">
            <a:avLst/>
          </a:prstGeom>
          <a:noFill/>
          <a:ln>
            <a:noFill/>
          </a:ln>
        </p:spPr>
      </p:pic>
      <p:pic>
        <p:nvPicPr>
          <p:cNvPr id="14" name="Picture 6" descr="https://www.researchgate.net/profile/V-Sinev/publication/340804905/figure/fig8/AS:882635689689107@1587448155196/Shape-Only-Reactor-Spectral-Distortion-The-data-to-prediction-spectral-ratio-for-the_W640.jpg">
            <a:extLst>
              <a:ext uri="{FF2B5EF4-FFF2-40B4-BE49-F238E27FC236}">
                <a16:creationId xmlns:a16="http://schemas.microsoft.com/office/drawing/2014/main" id="{B3B271BA-8B2A-4BB3-8FE4-CFA046B68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1574">
            <a:off x="3052290" y="3048418"/>
            <a:ext cx="3407721" cy="195943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460;p42">
            <a:extLst>
              <a:ext uri="{FF2B5EF4-FFF2-40B4-BE49-F238E27FC236}">
                <a16:creationId xmlns:a16="http://schemas.microsoft.com/office/drawing/2014/main" id="{749CE6E6-959B-4E59-81DA-353E2834D1B3}"/>
              </a:ext>
            </a:extLst>
          </p:cNvPr>
          <p:cNvPicPr preferRelativeResize="0"/>
          <p:nvPr/>
        </p:nvPicPr>
        <p:blipFill rotWithShape="1">
          <a:blip r:embed="rId6">
            <a:alphaModFix/>
          </a:blip>
          <a:srcRect l="38819"/>
          <a:stretch/>
        </p:blipFill>
        <p:spPr>
          <a:xfrm rot="817886">
            <a:off x="6118990" y="2579741"/>
            <a:ext cx="3022598" cy="2047321"/>
          </a:xfrm>
          <a:prstGeom prst="rect">
            <a:avLst/>
          </a:prstGeom>
          <a:noFill/>
          <a:ln>
            <a:noFill/>
          </a:ln>
        </p:spPr>
      </p:pic>
      <p:pic>
        <p:nvPicPr>
          <p:cNvPr id="2" name="Picture 1">
            <a:extLst>
              <a:ext uri="{FF2B5EF4-FFF2-40B4-BE49-F238E27FC236}">
                <a16:creationId xmlns:a16="http://schemas.microsoft.com/office/drawing/2014/main" id="{73C5C70C-8A48-46E3-AF68-EF01DD7F1C39}"/>
              </a:ext>
            </a:extLst>
          </p:cNvPr>
          <p:cNvPicPr>
            <a:picLocks noChangeAspect="1"/>
          </p:cNvPicPr>
          <p:nvPr/>
        </p:nvPicPr>
        <p:blipFill>
          <a:blip r:embed="rId7"/>
          <a:stretch>
            <a:fillRect/>
          </a:stretch>
        </p:blipFill>
        <p:spPr>
          <a:xfrm>
            <a:off x="5859782" y="78116"/>
            <a:ext cx="3022599" cy="1183070"/>
          </a:xfrm>
          <a:prstGeom prst="rect">
            <a:avLst/>
          </a:prstGeom>
        </p:spPr>
      </p:pic>
      <p:pic>
        <p:nvPicPr>
          <p:cNvPr id="5" name="Picture 4">
            <a:extLst>
              <a:ext uri="{FF2B5EF4-FFF2-40B4-BE49-F238E27FC236}">
                <a16:creationId xmlns:a16="http://schemas.microsoft.com/office/drawing/2014/main" id="{AC5BBF59-E961-40C0-9525-33C416D220D7}"/>
              </a:ext>
            </a:extLst>
          </p:cNvPr>
          <p:cNvPicPr>
            <a:picLocks noChangeAspect="1"/>
          </p:cNvPicPr>
          <p:nvPr/>
        </p:nvPicPr>
        <p:blipFill>
          <a:blip r:embed="rId8"/>
          <a:stretch>
            <a:fillRect/>
          </a:stretch>
        </p:blipFill>
        <p:spPr>
          <a:xfrm>
            <a:off x="5859782" y="1261186"/>
            <a:ext cx="3022599" cy="1351058"/>
          </a:xfrm>
          <a:prstGeom prst="rect">
            <a:avLst/>
          </a:prstGeom>
        </p:spPr>
      </p:pic>
      <p:sp>
        <p:nvSpPr>
          <p:cNvPr id="8" name="TextBox 7">
            <a:extLst>
              <a:ext uri="{FF2B5EF4-FFF2-40B4-BE49-F238E27FC236}">
                <a16:creationId xmlns:a16="http://schemas.microsoft.com/office/drawing/2014/main" id="{22724A56-922A-4316-B4BF-4C6E5EF3BD39}"/>
              </a:ext>
            </a:extLst>
          </p:cNvPr>
          <p:cNvSpPr txBox="1"/>
          <p:nvPr/>
        </p:nvSpPr>
        <p:spPr>
          <a:xfrm rot="16200000" flipH="1">
            <a:off x="4443481" y="561929"/>
            <a:ext cx="2713293" cy="215444"/>
          </a:xfrm>
          <a:prstGeom prst="rect">
            <a:avLst/>
          </a:prstGeom>
          <a:noFill/>
        </p:spPr>
        <p:txBody>
          <a:bodyPr wrap="square" rtlCol="0">
            <a:spAutoFit/>
          </a:bodyPr>
          <a:lstStyle/>
          <a:p>
            <a:r>
              <a:rPr lang="en-US" sz="800" dirty="0"/>
              <a:t>Normalized Production Rate</a:t>
            </a:r>
          </a:p>
        </p:txBody>
      </p:sp>
      <p:sp>
        <p:nvSpPr>
          <p:cNvPr id="9" name="Slide Number Placeholder 8">
            <a:extLst>
              <a:ext uri="{FF2B5EF4-FFF2-40B4-BE49-F238E27FC236}">
                <a16:creationId xmlns:a16="http://schemas.microsoft.com/office/drawing/2014/main" id="{41424202-F829-4F41-861A-EB0EF8DC11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2811409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601C00B2-4720-48CC-9776-08147EA52ED2}"/>
              </a:ext>
            </a:extLst>
          </p:cNvPr>
          <p:cNvSpPr txBox="1"/>
          <p:nvPr/>
        </p:nvSpPr>
        <p:spPr>
          <a:xfrm rot="16200000" flipH="1">
            <a:off x="4443481" y="561929"/>
            <a:ext cx="2713293" cy="215444"/>
          </a:xfrm>
          <a:prstGeom prst="rect">
            <a:avLst/>
          </a:prstGeom>
          <a:noFill/>
        </p:spPr>
        <p:txBody>
          <a:bodyPr wrap="square" rtlCol="0">
            <a:spAutoFit/>
          </a:bodyPr>
          <a:lstStyle/>
          <a:p>
            <a:r>
              <a:rPr lang="en-US" sz="800" dirty="0"/>
              <a:t>Normalized Production Rate</a:t>
            </a:r>
          </a:p>
        </p:txBody>
      </p:sp>
      <p:pic>
        <p:nvPicPr>
          <p:cNvPr id="4" name="Google Shape;660;p87">
            <a:extLst>
              <a:ext uri="{FF2B5EF4-FFF2-40B4-BE49-F238E27FC236}">
                <a16:creationId xmlns:a16="http://schemas.microsoft.com/office/drawing/2014/main" id="{3B660AD6-D828-4634-920F-FE398A503E6D}"/>
              </a:ext>
            </a:extLst>
          </p:cNvPr>
          <p:cNvPicPr preferRelativeResize="0"/>
          <p:nvPr/>
        </p:nvPicPr>
        <p:blipFill>
          <a:blip r:embed="rId2">
            <a:alphaModFix/>
          </a:blip>
          <a:stretch>
            <a:fillRect/>
          </a:stretch>
        </p:blipFill>
        <p:spPr>
          <a:xfrm>
            <a:off x="3044822" y="1244600"/>
            <a:ext cx="2580460" cy="2572664"/>
          </a:xfrm>
          <a:prstGeom prst="rect">
            <a:avLst/>
          </a:prstGeom>
          <a:noFill/>
          <a:ln>
            <a:noFill/>
          </a:ln>
        </p:spPr>
      </p:pic>
      <p:pic>
        <p:nvPicPr>
          <p:cNvPr id="12" name="Google Shape;447;p41">
            <a:extLst>
              <a:ext uri="{FF2B5EF4-FFF2-40B4-BE49-F238E27FC236}">
                <a16:creationId xmlns:a16="http://schemas.microsoft.com/office/drawing/2014/main" id="{2905ED3C-2A48-4418-B7AF-047546D4DFE8}"/>
              </a:ext>
            </a:extLst>
          </p:cNvPr>
          <p:cNvPicPr preferRelativeResize="0"/>
          <p:nvPr/>
        </p:nvPicPr>
        <p:blipFill>
          <a:blip r:embed="rId3">
            <a:alphaModFix/>
          </a:blip>
          <a:stretch>
            <a:fillRect/>
          </a:stretch>
        </p:blipFill>
        <p:spPr>
          <a:xfrm>
            <a:off x="196005" y="202065"/>
            <a:ext cx="2154695" cy="2085070"/>
          </a:xfrm>
          <a:prstGeom prst="rect">
            <a:avLst/>
          </a:prstGeom>
          <a:noFill/>
          <a:ln>
            <a:noFill/>
          </a:ln>
        </p:spPr>
      </p:pic>
      <p:pic>
        <p:nvPicPr>
          <p:cNvPr id="13" name="Google Shape;448;p41">
            <a:extLst>
              <a:ext uri="{FF2B5EF4-FFF2-40B4-BE49-F238E27FC236}">
                <a16:creationId xmlns:a16="http://schemas.microsoft.com/office/drawing/2014/main" id="{3F502E90-C72D-4ED5-AA8A-439523B32C76}"/>
              </a:ext>
            </a:extLst>
          </p:cNvPr>
          <p:cNvPicPr preferRelativeResize="0"/>
          <p:nvPr/>
        </p:nvPicPr>
        <p:blipFill>
          <a:blip r:embed="rId4">
            <a:alphaModFix/>
          </a:blip>
          <a:stretch>
            <a:fillRect/>
          </a:stretch>
        </p:blipFill>
        <p:spPr>
          <a:xfrm>
            <a:off x="85332" y="2367440"/>
            <a:ext cx="3104734" cy="2085070"/>
          </a:xfrm>
          <a:prstGeom prst="rect">
            <a:avLst/>
          </a:prstGeom>
          <a:noFill/>
          <a:ln>
            <a:noFill/>
          </a:ln>
        </p:spPr>
      </p:pic>
      <p:pic>
        <p:nvPicPr>
          <p:cNvPr id="14" name="Picture 6" descr="https://www.researchgate.net/profile/V-Sinev/publication/340804905/figure/fig8/AS:882635689689107@1587448155196/Shape-Only-Reactor-Spectral-Distortion-The-data-to-prediction-spectral-ratio-for-the_W640.jpg">
            <a:extLst>
              <a:ext uri="{FF2B5EF4-FFF2-40B4-BE49-F238E27FC236}">
                <a16:creationId xmlns:a16="http://schemas.microsoft.com/office/drawing/2014/main" id="{B3B271BA-8B2A-4BB3-8FE4-CFA046B68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1574">
            <a:off x="3052290" y="3048418"/>
            <a:ext cx="3407721" cy="195943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460;p42">
            <a:extLst>
              <a:ext uri="{FF2B5EF4-FFF2-40B4-BE49-F238E27FC236}">
                <a16:creationId xmlns:a16="http://schemas.microsoft.com/office/drawing/2014/main" id="{749CE6E6-959B-4E59-81DA-353E2834D1B3}"/>
              </a:ext>
            </a:extLst>
          </p:cNvPr>
          <p:cNvPicPr preferRelativeResize="0"/>
          <p:nvPr/>
        </p:nvPicPr>
        <p:blipFill rotWithShape="1">
          <a:blip r:embed="rId6">
            <a:alphaModFix/>
          </a:blip>
          <a:srcRect l="38819"/>
          <a:stretch/>
        </p:blipFill>
        <p:spPr>
          <a:xfrm rot="817886">
            <a:off x="6118990" y="2579741"/>
            <a:ext cx="3022598" cy="2047321"/>
          </a:xfrm>
          <a:prstGeom prst="rect">
            <a:avLst/>
          </a:prstGeom>
          <a:noFill/>
          <a:ln>
            <a:noFill/>
          </a:ln>
        </p:spPr>
      </p:pic>
      <p:pic>
        <p:nvPicPr>
          <p:cNvPr id="2" name="Picture 1">
            <a:extLst>
              <a:ext uri="{FF2B5EF4-FFF2-40B4-BE49-F238E27FC236}">
                <a16:creationId xmlns:a16="http://schemas.microsoft.com/office/drawing/2014/main" id="{73C5C70C-8A48-46E3-AF68-EF01DD7F1C39}"/>
              </a:ext>
            </a:extLst>
          </p:cNvPr>
          <p:cNvPicPr>
            <a:picLocks noChangeAspect="1"/>
          </p:cNvPicPr>
          <p:nvPr/>
        </p:nvPicPr>
        <p:blipFill>
          <a:blip r:embed="rId7"/>
          <a:stretch>
            <a:fillRect/>
          </a:stretch>
        </p:blipFill>
        <p:spPr>
          <a:xfrm>
            <a:off x="5859782" y="78116"/>
            <a:ext cx="3022599" cy="1183070"/>
          </a:xfrm>
          <a:prstGeom prst="rect">
            <a:avLst/>
          </a:prstGeom>
        </p:spPr>
      </p:pic>
      <p:pic>
        <p:nvPicPr>
          <p:cNvPr id="5" name="Picture 4">
            <a:extLst>
              <a:ext uri="{FF2B5EF4-FFF2-40B4-BE49-F238E27FC236}">
                <a16:creationId xmlns:a16="http://schemas.microsoft.com/office/drawing/2014/main" id="{AC5BBF59-E961-40C0-9525-33C416D220D7}"/>
              </a:ext>
            </a:extLst>
          </p:cNvPr>
          <p:cNvPicPr>
            <a:picLocks noChangeAspect="1"/>
          </p:cNvPicPr>
          <p:nvPr/>
        </p:nvPicPr>
        <p:blipFill>
          <a:blip r:embed="rId8"/>
          <a:stretch>
            <a:fillRect/>
          </a:stretch>
        </p:blipFill>
        <p:spPr>
          <a:xfrm>
            <a:off x="5859782" y="1261186"/>
            <a:ext cx="3022599" cy="1351058"/>
          </a:xfrm>
          <a:prstGeom prst="rect">
            <a:avLst/>
          </a:prstGeom>
        </p:spPr>
      </p:pic>
      <p:sp>
        <p:nvSpPr>
          <p:cNvPr id="6" name="TextBox 5">
            <a:extLst>
              <a:ext uri="{FF2B5EF4-FFF2-40B4-BE49-F238E27FC236}">
                <a16:creationId xmlns:a16="http://schemas.microsoft.com/office/drawing/2014/main" id="{508D2CED-4E1A-4C87-AB4A-F9248D85D317}"/>
              </a:ext>
            </a:extLst>
          </p:cNvPr>
          <p:cNvSpPr txBox="1"/>
          <p:nvPr/>
        </p:nvSpPr>
        <p:spPr>
          <a:xfrm>
            <a:off x="2585200" y="668672"/>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bump?</a:t>
            </a:r>
          </a:p>
        </p:txBody>
      </p:sp>
      <p:sp>
        <p:nvSpPr>
          <p:cNvPr id="7" name="Arrow: Down 6">
            <a:extLst>
              <a:ext uri="{FF2B5EF4-FFF2-40B4-BE49-F238E27FC236}">
                <a16:creationId xmlns:a16="http://schemas.microsoft.com/office/drawing/2014/main" id="{43896E2C-2FA1-4D98-8F91-7013DD919318}"/>
              </a:ext>
            </a:extLst>
          </p:cNvPr>
          <p:cNvSpPr/>
          <p:nvPr/>
        </p:nvSpPr>
        <p:spPr>
          <a:xfrm rot="4306819">
            <a:off x="1816920" y="348174"/>
            <a:ext cx="249025" cy="1296157"/>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EEE9399-9E72-4746-8001-09A5AAD0E43D}"/>
              </a:ext>
            </a:extLst>
          </p:cNvPr>
          <p:cNvSpPr txBox="1"/>
          <p:nvPr/>
        </p:nvSpPr>
        <p:spPr>
          <a:xfrm>
            <a:off x="517931" y="2151263"/>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bump?</a:t>
            </a:r>
          </a:p>
        </p:txBody>
      </p:sp>
      <p:sp>
        <p:nvSpPr>
          <p:cNvPr id="20" name="Arrow: Down 19">
            <a:extLst>
              <a:ext uri="{FF2B5EF4-FFF2-40B4-BE49-F238E27FC236}">
                <a16:creationId xmlns:a16="http://schemas.microsoft.com/office/drawing/2014/main" id="{4089AF50-7204-406D-97B8-F9B941212AF2}"/>
              </a:ext>
            </a:extLst>
          </p:cNvPr>
          <p:cNvSpPr/>
          <p:nvPr/>
        </p:nvSpPr>
        <p:spPr>
          <a:xfrm rot="1058842">
            <a:off x="817721" y="2398316"/>
            <a:ext cx="249025" cy="1119403"/>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04BC0FB-E894-4981-B7E6-76F4A438A345}"/>
              </a:ext>
            </a:extLst>
          </p:cNvPr>
          <p:cNvSpPr txBox="1"/>
          <p:nvPr/>
        </p:nvSpPr>
        <p:spPr>
          <a:xfrm>
            <a:off x="2350700" y="4745811"/>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bump?</a:t>
            </a:r>
          </a:p>
        </p:txBody>
      </p:sp>
      <p:sp>
        <p:nvSpPr>
          <p:cNvPr id="22" name="Arrow: Down 21">
            <a:extLst>
              <a:ext uri="{FF2B5EF4-FFF2-40B4-BE49-F238E27FC236}">
                <a16:creationId xmlns:a16="http://schemas.microsoft.com/office/drawing/2014/main" id="{F758A272-E202-4E73-A8E1-52C010E533B4}"/>
              </a:ext>
            </a:extLst>
          </p:cNvPr>
          <p:cNvSpPr/>
          <p:nvPr/>
        </p:nvSpPr>
        <p:spPr>
          <a:xfrm rot="15193451">
            <a:off x="4356644" y="3552337"/>
            <a:ext cx="249025" cy="1887680"/>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F0CDD97-E2C6-48BC-BA39-51A7448D68E8}"/>
              </a:ext>
            </a:extLst>
          </p:cNvPr>
          <p:cNvSpPr txBox="1"/>
          <p:nvPr/>
        </p:nvSpPr>
        <p:spPr>
          <a:xfrm>
            <a:off x="4088164" y="669018"/>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deficit?</a:t>
            </a:r>
          </a:p>
        </p:txBody>
      </p:sp>
      <p:sp>
        <p:nvSpPr>
          <p:cNvPr id="24" name="Arrow: Down 23">
            <a:extLst>
              <a:ext uri="{FF2B5EF4-FFF2-40B4-BE49-F238E27FC236}">
                <a16:creationId xmlns:a16="http://schemas.microsoft.com/office/drawing/2014/main" id="{C34921CC-8C67-4432-A7CE-10929139AF8F}"/>
              </a:ext>
            </a:extLst>
          </p:cNvPr>
          <p:cNvSpPr/>
          <p:nvPr/>
        </p:nvSpPr>
        <p:spPr>
          <a:xfrm rot="15669940">
            <a:off x="5735269" y="450702"/>
            <a:ext cx="249025" cy="633058"/>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6F02E1-97AA-4761-852C-157BBDD71E3E}"/>
              </a:ext>
            </a:extLst>
          </p:cNvPr>
          <p:cNvSpPr txBox="1"/>
          <p:nvPr/>
        </p:nvSpPr>
        <p:spPr>
          <a:xfrm>
            <a:off x="5568201" y="2676596"/>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deficit?</a:t>
            </a:r>
          </a:p>
        </p:txBody>
      </p:sp>
      <p:sp>
        <p:nvSpPr>
          <p:cNvPr id="26" name="Arrow: Down 25">
            <a:extLst>
              <a:ext uri="{FF2B5EF4-FFF2-40B4-BE49-F238E27FC236}">
                <a16:creationId xmlns:a16="http://schemas.microsoft.com/office/drawing/2014/main" id="{0B50C515-00AD-4194-89DA-75F168E482EA}"/>
              </a:ext>
            </a:extLst>
          </p:cNvPr>
          <p:cNvSpPr/>
          <p:nvPr/>
        </p:nvSpPr>
        <p:spPr>
          <a:xfrm rot="18860197">
            <a:off x="6451557" y="2934322"/>
            <a:ext cx="249025" cy="633058"/>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4FF253A-3BEA-4FDE-9F62-13BAF34FCF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28" name="TextBox 27">
            <a:extLst>
              <a:ext uri="{FF2B5EF4-FFF2-40B4-BE49-F238E27FC236}">
                <a16:creationId xmlns:a16="http://schemas.microsoft.com/office/drawing/2014/main" id="{06C9C2D6-5F38-46F4-BF6F-1F8694A7DEE4}"/>
              </a:ext>
            </a:extLst>
          </p:cNvPr>
          <p:cNvSpPr txBox="1"/>
          <p:nvPr/>
        </p:nvSpPr>
        <p:spPr>
          <a:xfrm rot="16200000" flipH="1">
            <a:off x="4443482" y="561929"/>
            <a:ext cx="2713293" cy="215444"/>
          </a:xfrm>
          <a:prstGeom prst="rect">
            <a:avLst/>
          </a:prstGeom>
          <a:noFill/>
        </p:spPr>
        <p:txBody>
          <a:bodyPr wrap="square" rtlCol="0">
            <a:spAutoFit/>
          </a:bodyPr>
          <a:lstStyle/>
          <a:p>
            <a:r>
              <a:rPr lang="en-US" sz="800" dirty="0"/>
              <a:t>Normalized Production Rate</a:t>
            </a:r>
          </a:p>
        </p:txBody>
      </p:sp>
    </p:spTree>
    <p:extLst>
      <p:ext uri="{BB962C8B-B14F-4D97-AF65-F5344CB8AC3E}">
        <p14:creationId xmlns:p14="http://schemas.microsoft.com/office/powerpoint/2010/main" val="495816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F26DB63-A6DA-4EBE-9DD6-A8EF9ACD588C}"/>
              </a:ext>
            </a:extLst>
          </p:cNvPr>
          <p:cNvSpPr txBox="1"/>
          <p:nvPr/>
        </p:nvSpPr>
        <p:spPr>
          <a:xfrm rot="16200000" flipH="1">
            <a:off x="4443483" y="561929"/>
            <a:ext cx="2713293" cy="215444"/>
          </a:xfrm>
          <a:prstGeom prst="rect">
            <a:avLst/>
          </a:prstGeom>
          <a:noFill/>
        </p:spPr>
        <p:txBody>
          <a:bodyPr wrap="square" rtlCol="0">
            <a:spAutoFit/>
          </a:bodyPr>
          <a:lstStyle/>
          <a:p>
            <a:r>
              <a:rPr lang="en-US" sz="800" dirty="0"/>
              <a:t>Normalized Production Rate</a:t>
            </a:r>
          </a:p>
        </p:txBody>
      </p:sp>
      <p:pic>
        <p:nvPicPr>
          <p:cNvPr id="4" name="Google Shape;660;p87">
            <a:extLst>
              <a:ext uri="{FF2B5EF4-FFF2-40B4-BE49-F238E27FC236}">
                <a16:creationId xmlns:a16="http://schemas.microsoft.com/office/drawing/2014/main" id="{3B660AD6-D828-4634-920F-FE398A503E6D}"/>
              </a:ext>
            </a:extLst>
          </p:cNvPr>
          <p:cNvPicPr preferRelativeResize="0"/>
          <p:nvPr/>
        </p:nvPicPr>
        <p:blipFill>
          <a:blip r:embed="rId2">
            <a:alphaModFix/>
          </a:blip>
          <a:stretch>
            <a:fillRect/>
          </a:stretch>
        </p:blipFill>
        <p:spPr>
          <a:xfrm>
            <a:off x="3044822" y="1244600"/>
            <a:ext cx="2580460" cy="2572664"/>
          </a:xfrm>
          <a:prstGeom prst="rect">
            <a:avLst/>
          </a:prstGeom>
          <a:noFill/>
          <a:ln>
            <a:noFill/>
          </a:ln>
        </p:spPr>
      </p:pic>
      <p:pic>
        <p:nvPicPr>
          <p:cNvPr id="12" name="Google Shape;447;p41">
            <a:extLst>
              <a:ext uri="{FF2B5EF4-FFF2-40B4-BE49-F238E27FC236}">
                <a16:creationId xmlns:a16="http://schemas.microsoft.com/office/drawing/2014/main" id="{2905ED3C-2A48-4418-B7AF-047546D4DFE8}"/>
              </a:ext>
            </a:extLst>
          </p:cNvPr>
          <p:cNvPicPr preferRelativeResize="0"/>
          <p:nvPr/>
        </p:nvPicPr>
        <p:blipFill>
          <a:blip r:embed="rId3">
            <a:alphaModFix/>
          </a:blip>
          <a:stretch>
            <a:fillRect/>
          </a:stretch>
        </p:blipFill>
        <p:spPr>
          <a:xfrm>
            <a:off x="196005" y="202065"/>
            <a:ext cx="2154695" cy="2085070"/>
          </a:xfrm>
          <a:prstGeom prst="rect">
            <a:avLst/>
          </a:prstGeom>
          <a:noFill/>
          <a:ln>
            <a:noFill/>
          </a:ln>
        </p:spPr>
      </p:pic>
      <p:pic>
        <p:nvPicPr>
          <p:cNvPr id="13" name="Google Shape;448;p41">
            <a:extLst>
              <a:ext uri="{FF2B5EF4-FFF2-40B4-BE49-F238E27FC236}">
                <a16:creationId xmlns:a16="http://schemas.microsoft.com/office/drawing/2014/main" id="{3F502E90-C72D-4ED5-AA8A-439523B32C76}"/>
              </a:ext>
            </a:extLst>
          </p:cNvPr>
          <p:cNvPicPr preferRelativeResize="0"/>
          <p:nvPr/>
        </p:nvPicPr>
        <p:blipFill>
          <a:blip r:embed="rId4">
            <a:alphaModFix/>
          </a:blip>
          <a:stretch>
            <a:fillRect/>
          </a:stretch>
        </p:blipFill>
        <p:spPr>
          <a:xfrm>
            <a:off x="85332" y="2367440"/>
            <a:ext cx="3104734" cy="2085070"/>
          </a:xfrm>
          <a:prstGeom prst="rect">
            <a:avLst/>
          </a:prstGeom>
          <a:noFill/>
          <a:ln>
            <a:noFill/>
          </a:ln>
        </p:spPr>
      </p:pic>
      <p:pic>
        <p:nvPicPr>
          <p:cNvPr id="14" name="Picture 6" descr="https://www.researchgate.net/profile/V-Sinev/publication/340804905/figure/fig8/AS:882635689689107@1587448155196/Shape-Only-Reactor-Spectral-Distortion-The-data-to-prediction-spectral-ratio-for-the_W640.jpg">
            <a:extLst>
              <a:ext uri="{FF2B5EF4-FFF2-40B4-BE49-F238E27FC236}">
                <a16:creationId xmlns:a16="http://schemas.microsoft.com/office/drawing/2014/main" id="{B3B271BA-8B2A-4BB3-8FE4-CFA046B68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1574">
            <a:off x="3052290" y="3048418"/>
            <a:ext cx="3407721" cy="195943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460;p42">
            <a:extLst>
              <a:ext uri="{FF2B5EF4-FFF2-40B4-BE49-F238E27FC236}">
                <a16:creationId xmlns:a16="http://schemas.microsoft.com/office/drawing/2014/main" id="{749CE6E6-959B-4E59-81DA-353E2834D1B3}"/>
              </a:ext>
            </a:extLst>
          </p:cNvPr>
          <p:cNvPicPr preferRelativeResize="0"/>
          <p:nvPr/>
        </p:nvPicPr>
        <p:blipFill rotWithShape="1">
          <a:blip r:embed="rId6">
            <a:alphaModFix/>
          </a:blip>
          <a:srcRect l="38819"/>
          <a:stretch/>
        </p:blipFill>
        <p:spPr>
          <a:xfrm rot="817886">
            <a:off x="6118990" y="2579741"/>
            <a:ext cx="3022598" cy="2047321"/>
          </a:xfrm>
          <a:prstGeom prst="rect">
            <a:avLst/>
          </a:prstGeom>
          <a:noFill/>
          <a:ln>
            <a:noFill/>
          </a:ln>
        </p:spPr>
      </p:pic>
      <p:pic>
        <p:nvPicPr>
          <p:cNvPr id="2" name="Picture 1">
            <a:extLst>
              <a:ext uri="{FF2B5EF4-FFF2-40B4-BE49-F238E27FC236}">
                <a16:creationId xmlns:a16="http://schemas.microsoft.com/office/drawing/2014/main" id="{73C5C70C-8A48-46E3-AF68-EF01DD7F1C39}"/>
              </a:ext>
            </a:extLst>
          </p:cNvPr>
          <p:cNvPicPr>
            <a:picLocks noChangeAspect="1"/>
          </p:cNvPicPr>
          <p:nvPr/>
        </p:nvPicPr>
        <p:blipFill>
          <a:blip r:embed="rId7"/>
          <a:stretch>
            <a:fillRect/>
          </a:stretch>
        </p:blipFill>
        <p:spPr>
          <a:xfrm>
            <a:off x="5859782" y="78116"/>
            <a:ext cx="3022599" cy="1183070"/>
          </a:xfrm>
          <a:prstGeom prst="rect">
            <a:avLst/>
          </a:prstGeom>
        </p:spPr>
      </p:pic>
      <p:pic>
        <p:nvPicPr>
          <p:cNvPr id="5" name="Picture 4">
            <a:extLst>
              <a:ext uri="{FF2B5EF4-FFF2-40B4-BE49-F238E27FC236}">
                <a16:creationId xmlns:a16="http://schemas.microsoft.com/office/drawing/2014/main" id="{AC5BBF59-E961-40C0-9525-33C416D220D7}"/>
              </a:ext>
            </a:extLst>
          </p:cNvPr>
          <p:cNvPicPr>
            <a:picLocks noChangeAspect="1"/>
          </p:cNvPicPr>
          <p:nvPr/>
        </p:nvPicPr>
        <p:blipFill>
          <a:blip r:embed="rId8"/>
          <a:stretch>
            <a:fillRect/>
          </a:stretch>
        </p:blipFill>
        <p:spPr>
          <a:xfrm>
            <a:off x="5859782" y="1261186"/>
            <a:ext cx="3022599" cy="1351058"/>
          </a:xfrm>
          <a:prstGeom prst="rect">
            <a:avLst/>
          </a:prstGeom>
        </p:spPr>
      </p:pic>
      <p:sp>
        <p:nvSpPr>
          <p:cNvPr id="6" name="TextBox 5">
            <a:extLst>
              <a:ext uri="{FF2B5EF4-FFF2-40B4-BE49-F238E27FC236}">
                <a16:creationId xmlns:a16="http://schemas.microsoft.com/office/drawing/2014/main" id="{508D2CED-4E1A-4C87-AB4A-F9248D85D317}"/>
              </a:ext>
            </a:extLst>
          </p:cNvPr>
          <p:cNvSpPr txBox="1"/>
          <p:nvPr/>
        </p:nvSpPr>
        <p:spPr>
          <a:xfrm>
            <a:off x="2585200" y="668672"/>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bump?</a:t>
            </a:r>
          </a:p>
        </p:txBody>
      </p:sp>
      <p:sp>
        <p:nvSpPr>
          <p:cNvPr id="7" name="Arrow: Down 6">
            <a:extLst>
              <a:ext uri="{FF2B5EF4-FFF2-40B4-BE49-F238E27FC236}">
                <a16:creationId xmlns:a16="http://schemas.microsoft.com/office/drawing/2014/main" id="{43896E2C-2FA1-4D98-8F91-7013DD919318}"/>
              </a:ext>
            </a:extLst>
          </p:cNvPr>
          <p:cNvSpPr/>
          <p:nvPr/>
        </p:nvSpPr>
        <p:spPr>
          <a:xfrm rot="4306819">
            <a:off x="1816920" y="348174"/>
            <a:ext cx="249025" cy="1296157"/>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EEE9399-9E72-4746-8001-09A5AAD0E43D}"/>
              </a:ext>
            </a:extLst>
          </p:cNvPr>
          <p:cNvSpPr txBox="1"/>
          <p:nvPr/>
        </p:nvSpPr>
        <p:spPr>
          <a:xfrm>
            <a:off x="517931" y="2151263"/>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bump?</a:t>
            </a:r>
          </a:p>
        </p:txBody>
      </p:sp>
      <p:sp>
        <p:nvSpPr>
          <p:cNvPr id="20" name="Arrow: Down 19">
            <a:extLst>
              <a:ext uri="{FF2B5EF4-FFF2-40B4-BE49-F238E27FC236}">
                <a16:creationId xmlns:a16="http://schemas.microsoft.com/office/drawing/2014/main" id="{4089AF50-7204-406D-97B8-F9B941212AF2}"/>
              </a:ext>
            </a:extLst>
          </p:cNvPr>
          <p:cNvSpPr/>
          <p:nvPr/>
        </p:nvSpPr>
        <p:spPr>
          <a:xfrm rot="1058842">
            <a:off x="817721" y="2398316"/>
            <a:ext cx="249025" cy="1119403"/>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04BC0FB-E894-4981-B7E6-76F4A438A345}"/>
              </a:ext>
            </a:extLst>
          </p:cNvPr>
          <p:cNvSpPr txBox="1"/>
          <p:nvPr/>
        </p:nvSpPr>
        <p:spPr>
          <a:xfrm>
            <a:off x="2350700" y="4745811"/>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bump?</a:t>
            </a:r>
          </a:p>
        </p:txBody>
      </p:sp>
      <p:sp>
        <p:nvSpPr>
          <p:cNvPr id="22" name="Arrow: Down 21">
            <a:extLst>
              <a:ext uri="{FF2B5EF4-FFF2-40B4-BE49-F238E27FC236}">
                <a16:creationId xmlns:a16="http://schemas.microsoft.com/office/drawing/2014/main" id="{F758A272-E202-4E73-A8E1-52C010E533B4}"/>
              </a:ext>
            </a:extLst>
          </p:cNvPr>
          <p:cNvSpPr/>
          <p:nvPr/>
        </p:nvSpPr>
        <p:spPr>
          <a:xfrm rot="15193451">
            <a:off x="4356644" y="3552337"/>
            <a:ext cx="249025" cy="1887680"/>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F0CDD97-E2C6-48BC-BA39-51A7448D68E8}"/>
              </a:ext>
            </a:extLst>
          </p:cNvPr>
          <p:cNvSpPr txBox="1"/>
          <p:nvPr/>
        </p:nvSpPr>
        <p:spPr>
          <a:xfrm>
            <a:off x="4088164" y="669018"/>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deficit?</a:t>
            </a:r>
          </a:p>
        </p:txBody>
      </p:sp>
      <p:sp>
        <p:nvSpPr>
          <p:cNvPr id="24" name="Arrow: Down 23">
            <a:extLst>
              <a:ext uri="{FF2B5EF4-FFF2-40B4-BE49-F238E27FC236}">
                <a16:creationId xmlns:a16="http://schemas.microsoft.com/office/drawing/2014/main" id="{C34921CC-8C67-4432-A7CE-10929139AF8F}"/>
              </a:ext>
            </a:extLst>
          </p:cNvPr>
          <p:cNvSpPr/>
          <p:nvPr/>
        </p:nvSpPr>
        <p:spPr>
          <a:xfrm rot="15669940">
            <a:off x="5735269" y="450702"/>
            <a:ext cx="249025" cy="633058"/>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6F02E1-97AA-4761-852C-157BBDD71E3E}"/>
              </a:ext>
            </a:extLst>
          </p:cNvPr>
          <p:cNvSpPr txBox="1"/>
          <p:nvPr/>
        </p:nvSpPr>
        <p:spPr>
          <a:xfrm>
            <a:off x="5568201" y="2676596"/>
            <a:ext cx="1635369" cy="307777"/>
          </a:xfrm>
          <a:prstGeom prst="rect">
            <a:avLst/>
          </a:prstGeom>
          <a:noFill/>
        </p:spPr>
        <p:txBody>
          <a:bodyPr wrap="square" rtlCol="0">
            <a:spAutoFit/>
          </a:bodyPr>
          <a:lstStyle/>
          <a:p>
            <a:r>
              <a:rPr lang="en-US" dirty="0">
                <a:latin typeface="Arial Nova Cond" panose="020B0604020202020204" pitchFamily="34" charset="0"/>
                <a:cs typeface="Biome" panose="020B0502040204020203" pitchFamily="34" charset="0"/>
              </a:rPr>
              <a:t>What’s this deficit?</a:t>
            </a:r>
          </a:p>
        </p:txBody>
      </p:sp>
      <p:sp>
        <p:nvSpPr>
          <p:cNvPr id="26" name="Arrow: Down 25">
            <a:extLst>
              <a:ext uri="{FF2B5EF4-FFF2-40B4-BE49-F238E27FC236}">
                <a16:creationId xmlns:a16="http://schemas.microsoft.com/office/drawing/2014/main" id="{0B50C515-00AD-4194-89DA-75F168E482EA}"/>
              </a:ext>
            </a:extLst>
          </p:cNvPr>
          <p:cNvSpPr/>
          <p:nvPr/>
        </p:nvSpPr>
        <p:spPr>
          <a:xfrm rot="18860197">
            <a:off x="6451557" y="2934322"/>
            <a:ext cx="249025" cy="633058"/>
          </a:xfrm>
          <a:prstGeom prst="downArrow">
            <a:avLst>
              <a:gd name="adj1" fmla="val 50000"/>
              <a:gd name="adj2" fmla="val 449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0B8194-DAF5-49EA-A698-331579754CFB}"/>
              </a:ext>
            </a:extLst>
          </p:cNvPr>
          <p:cNvSpPr/>
          <p:nvPr/>
        </p:nvSpPr>
        <p:spPr>
          <a:xfrm rot="1529361">
            <a:off x="3153566" y="3071594"/>
            <a:ext cx="3521078" cy="20107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62DB1BF-61D7-4530-891A-9BD1A44AD0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207567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llustration of sterile neutrinos playing catch with other particle out in the field listing to music a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6" name="Picture 2" descr="Illustration of sterile neutrinos playing catch with other particle out in the field listing to music alone"/>
          <p:cNvPicPr>
            <a:picLocks noChangeAspect="1" noChangeArrowheads="1"/>
          </p:cNvPicPr>
          <p:nvPr/>
        </p:nvPicPr>
        <p:blipFill rotWithShape="1">
          <a:blip r:embed="rId2">
            <a:extLst>
              <a:ext uri="{28A0092B-C50C-407E-A947-70E740481C1C}">
                <a14:useLocalDpi xmlns:a14="http://schemas.microsoft.com/office/drawing/2010/main" val="0"/>
              </a:ext>
            </a:extLst>
          </a:blip>
          <a:srcRect l="83807" r="3456" b="85934"/>
          <a:stretch/>
        </p:blipFill>
        <p:spPr bwMode="auto">
          <a:xfrm>
            <a:off x="7170822" y="142775"/>
            <a:ext cx="1164657" cy="72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87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grpSp>
        <p:nvGrpSpPr>
          <p:cNvPr id="3" name="Group 2">
            <a:extLst>
              <a:ext uri="{FF2B5EF4-FFF2-40B4-BE49-F238E27FC236}">
                <a16:creationId xmlns:a16="http://schemas.microsoft.com/office/drawing/2014/main" id="{A77117F3-D709-B5D3-64F9-66FAF896FEC0}"/>
              </a:ext>
            </a:extLst>
          </p:cNvPr>
          <p:cNvGrpSpPr/>
          <p:nvPr/>
        </p:nvGrpSpPr>
        <p:grpSpPr>
          <a:xfrm>
            <a:off x="0" y="0"/>
            <a:ext cx="9144001" cy="5143500"/>
            <a:chOff x="0" y="0"/>
            <a:chExt cx="9144001" cy="5143500"/>
          </a:xfrm>
        </p:grpSpPr>
        <p:pic>
          <p:nvPicPr>
            <p:cNvPr id="18434" name="Picture 2" descr="Illustration of sterile neutrinos playing catch with other particle out in the field listing to music a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llustration of sterile neutrinos playing catch with other particle out in the field listing to music alone"/>
            <p:cNvPicPr>
              <a:picLocks noChangeAspect="1" noChangeArrowheads="1"/>
            </p:cNvPicPr>
            <p:nvPr/>
          </p:nvPicPr>
          <p:blipFill rotWithShape="1">
            <a:blip r:embed="rId2">
              <a:extLst>
                <a:ext uri="{28A0092B-C50C-407E-A947-70E740481C1C}">
                  <a14:useLocalDpi xmlns:a14="http://schemas.microsoft.com/office/drawing/2010/main" val="0"/>
                </a:ext>
              </a:extLst>
            </a:blip>
            <a:srcRect l="6333" t="19119" r="72719" b="16507"/>
            <a:stretch/>
          </p:blipFill>
          <p:spPr bwMode="auto">
            <a:xfrm>
              <a:off x="2492943" y="1713297"/>
              <a:ext cx="1369752" cy="2367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llustration of sterile neutrinos playing catch with other particle out in the field listing to music alone"/>
            <p:cNvPicPr>
              <a:picLocks noChangeAspect="1" noChangeArrowheads="1"/>
            </p:cNvPicPr>
            <p:nvPr/>
          </p:nvPicPr>
          <p:blipFill rotWithShape="1">
            <a:blip r:embed="rId2">
              <a:extLst>
                <a:ext uri="{28A0092B-C50C-407E-A947-70E740481C1C}">
                  <a14:useLocalDpi xmlns:a14="http://schemas.microsoft.com/office/drawing/2010/main" val="0"/>
                </a:ext>
              </a:extLst>
            </a:blip>
            <a:srcRect l="6333" t="19119" r="72719" b="16507"/>
            <a:stretch/>
          </p:blipFill>
          <p:spPr bwMode="auto">
            <a:xfrm>
              <a:off x="6096877" y="1869106"/>
              <a:ext cx="812942" cy="14052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017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llustration of sterile neutrinos playing catch with other particle out in the field listing to music a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4" name="Picture 2" descr="Illustration of sterile neutrinos playing catch with other particle out in the field listing to music alone"/>
          <p:cNvPicPr>
            <a:picLocks noChangeAspect="1" noChangeArrowheads="1"/>
          </p:cNvPicPr>
          <p:nvPr/>
        </p:nvPicPr>
        <p:blipFill rotWithShape="1">
          <a:blip r:embed="rId2">
            <a:extLst>
              <a:ext uri="{28A0092B-C50C-407E-A947-70E740481C1C}">
                <a14:useLocalDpi xmlns:a14="http://schemas.microsoft.com/office/drawing/2010/main" val="0"/>
              </a:ext>
            </a:extLst>
          </a:blip>
          <a:srcRect l="6333" t="19119" r="72719" b="16507"/>
          <a:stretch/>
        </p:blipFill>
        <p:spPr bwMode="auto">
          <a:xfrm>
            <a:off x="2492943" y="1713297"/>
            <a:ext cx="1369752" cy="2367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llustration of sterile neutrinos playing catch with other particle out in the field listing to music alone"/>
          <p:cNvPicPr>
            <a:picLocks noChangeAspect="1" noChangeArrowheads="1"/>
          </p:cNvPicPr>
          <p:nvPr/>
        </p:nvPicPr>
        <p:blipFill rotWithShape="1">
          <a:blip r:embed="rId2">
            <a:extLst>
              <a:ext uri="{28A0092B-C50C-407E-A947-70E740481C1C}">
                <a14:useLocalDpi xmlns:a14="http://schemas.microsoft.com/office/drawing/2010/main" val="0"/>
              </a:ext>
            </a:extLst>
          </a:blip>
          <a:srcRect l="6333" t="19119" r="72719" b="16507"/>
          <a:stretch/>
        </p:blipFill>
        <p:spPr bwMode="auto">
          <a:xfrm>
            <a:off x="6096877" y="1869106"/>
            <a:ext cx="812942" cy="1405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47" y="-28135"/>
            <a:ext cx="3505689" cy="3067478"/>
          </a:xfrm>
          <a:prstGeom prst="rect">
            <a:avLst/>
          </a:prstGeom>
        </p:spPr>
      </p:pic>
      <p:pic>
        <p:nvPicPr>
          <p:cNvPr id="3" name="Picture 2"/>
          <p:cNvPicPr>
            <a:picLocks noChangeAspect="1"/>
          </p:cNvPicPr>
          <p:nvPr/>
        </p:nvPicPr>
        <p:blipFill>
          <a:blip r:embed="rId4"/>
          <a:stretch>
            <a:fillRect/>
          </a:stretch>
        </p:blipFill>
        <p:spPr>
          <a:xfrm rot="335254">
            <a:off x="328583" y="2685545"/>
            <a:ext cx="2413234" cy="1551974"/>
          </a:xfrm>
          <a:prstGeom prst="rect">
            <a:avLst/>
          </a:prstGeom>
        </p:spPr>
      </p:pic>
    </p:spTree>
    <p:extLst>
      <p:ext uri="{BB962C8B-B14F-4D97-AF65-F5344CB8AC3E}">
        <p14:creationId xmlns:p14="http://schemas.microsoft.com/office/powerpoint/2010/main" val="36179674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14535</TotalTime>
  <Words>1155</Words>
  <Application>Microsoft Office PowerPoint</Application>
  <PresentationFormat>On-screen Show (16:9)</PresentationFormat>
  <Paragraphs>207</Paragraphs>
  <Slides>35</Slides>
  <Notes>18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35</vt:i4>
      </vt:variant>
    </vt:vector>
  </HeadingPairs>
  <TitlesOfParts>
    <vt:vector size="53" baseType="lpstr">
      <vt:lpstr>Caveat</vt:lpstr>
      <vt:lpstr>Biome</vt:lpstr>
      <vt:lpstr>Arial Nova Cond</vt:lpstr>
      <vt:lpstr>Century Gothic</vt:lpstr>
      <vt:lpstr>Average</vt:lpstr>
      <vt:lpstr>Goudy Old Style</vt:lpstr>
      <vt:lpstr>Maven Pro</vt:lpstr>
      <vt:lpstr>Calibri Light</vt:lpstr>
      <vt:lpstr>Nunito</vt:lpstr>
      <vt:lpstr>Comic Sans MS</vt:lpstr>
      <vt:lpstr>Calibri</vt:lpstr>
      <vt:lpstr>Creepster</vt:lpstr>
      <vt:lpstr>Cambria Math</vt:lpstr>
      <vt:lpstr>Arial</vt:lpstr>
      <vt:lpstr>Simple Light</vt:lpstr>
      <vt:lpstr>Momentum</vt:lpstr>
      <vt:lpstr>1_Office Theme</vt:lpstr>
      <vt:lpstr>2_Office Theme</vt:lpstr>
      <vt:lpstr>PowerPoint Presentation</vt:lpstr>
      <vt:lpstr>Introduction to Neutrino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 IsoDAR: Unique Accelerator Based Neutrino Source</vt:lpstr>
      <vt:lpstr>PowerPoint Presentation</vt:lpstr>
      <vt:lpstr>PowerPoint Presentation</vt:lpstr>
      <vt:lpstr>PowerPoint Presentation</vt:lpstr>
      <vt:lpstr>PowerPoint Presentation</vt:lpstr>
      <vt:lpstr>PowerPoint Presentation</vt:lpstr>
      <vt:lpstr>Innovation </vt:lpstr>
      <vt:lpstr>A New Cyclotron Design</vt:lpstr>
      <vt:lpstr>Three Breakthroughs to Higher Currents</vt:lpstr>
      <vt:lpstr>Use of Machine Learning </vt:lpstr>
      <vt:lpstr>New Technology</vt:lpstr>
      <vt:lpstr>New Technology</vt:lpstr>
      <vt:lpstr>PowerPoint Presentation</vt:lpstr>
      <vt:lpstr>Accelerating New Ions</vt:lpstr>
      <vt:lpstr>Conclusions</vt:lpstr>
      <vt:lpstr>Backups</vt:lpstr>
      <vt:lpstr>References</vt:lpstr>
      <vt:lpstr>References:</vt:lpstr>
      <vt:lpstr>Target Management</vt:lpstr>
      <vt:lpstr>Application to Medical Isotopes</vt:lpstr>
      <vt:lpstr>Vortex Motion</vt:lpstr>
      <vt:lpstr>PowerPoint Presentation</vt:lpstr>
      <vt:lpstr>PowerPoint Presentation</vt:lpstr>
      <vt:lpstr>RFQ input parameters</vt:lpstr>
      <vt:lpstr>Use of H2+ </vt:lpstr>
      <vt:lpstr>Experimental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Loyd Waites</dc:creator>
  <cp:lastModifiedBy>Loyd Hoyt Waites</cp:lastModifiedBy>
  <cp:revision>33</cp:revision>
  <dcterms:modified xsi:type="dcterms:W3CDTF">2022-12-02T18:40:21Z</dcterms:modified>
</cp:coreProperties>
</file>