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4" r:id="rId2"/>
    <p:sldId id="319" r:id="rId3"/>
    <p:sldId id="283" r:id="rId4"/>
    <p:sldId id="284" r:id="rId5"/>
    <p:sldId id="351" r:id="rId6"/>
    <p:sldId id="287" r:id="rId7"/>
    <p:sldId id="654" r:id="rId8"/>
    <p:sldId id="292" r:id="rId9"/>
    <p:sldId id="363" r:id="rId10"/>
    <p:sldId id="329" r:id="rId11"/>
    <p:sldId id="357" r:id="rId12"/>
    <p:sldId id="358" r:id="rId13"/>
    <p:sldId id="359" r:id="rId14"/>
    <p:sldId id="337" r:id="rId15"/>
  </p:sldIdLst>
  <p:sldSz cx="12192000" cy="6858000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9933"/>
    <a:srgbClr val="000000"/>
    <a:srgbClr val="996600"/>
    <a:srgbClr val="FFCC00"/>
    <a:srgbClr val="990000"/>
    <a:srgbClr val="6633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4A946D-94BD-4BF4-AED1-57DB100CDB84}" v="33" dt="2022-11-30T07:38:00.875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54" autoAdjust="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DI,MAURO (Agilent ITA)" userId="a832614f-d935-4916-aca1-abdb2cf9d5b1" providerId="ADAL" clId="{0037C980-AAEC-4683-8322-73A54AAFDBF7}"/>
    <pc:docChg chg="undo custSel addSld delSld modSld sldOrd">
      <pc:chgData name="AUDI,MAURO (Agilent ITA)" userId="a832614f-d935-4916-aca1-abdb2cf9d5b1" providerId="ADAL" clId="{0037C980-AAEC-4683-8322-73A54AAFDBF7}" dt="2022-11-24T10:22:18.394" v="783" actId="20577"/>
      <pc:docMkLst>
        <pc:docMk/>
      </pc:docMkLst>
      <pc:sldChg chg="modSp mod">
        <pc:chgData name="AUDI,MAURO (Agilent ITA)" userId="a832614f-d935-4916-aca1-abdb2cf9d5b1" providerId="ADAL" clId="{0037C980-AAEC-4683-8322-73A54AAFDBF7}" dt="2022-11-24T10:20:45.443" v="737" actId="20577"/>
        <pc:sldMkLst>
          <pc:docMk/>
          <pc:sldMk cId="0" sldId="274"/>
        </pc:sldMkLst>
        <pc:spChg chg="mod">
          <ac:chgData name="AUDI,MAURO (Agilent ITA)" userId="a832614f-d935-4916-aca1-abdb2cf9d5b1" providerId="ADAL" clId="{0037C980-AAEC-4683-8322-73A54AAFDBF7}" dt="2022-11-24T10:20:45.443" v="737" actId="20577"/>
          <ac:spMkLst>
            <pc:docMk/>
            <pc:sldMk cId="0" sldId="274"/>
            <ac:spMk id="4" creationId="{00000000-0000-0000-0000-000000000000}"/>
          </ac:spMkLst>
        </pc:spChg>
        <pc:picChg chg="mod">
          <ac:chgData name="AUDI,MAURO (Agilent ITA)" userId="a832614f-d935-4916-aca1-abdb2cf9d5b1" providerId="ADAL" clId="{0037C980-AAEC-4683-8322-73A54AAFDBF7}" dt="2022-11-24T09:58:17.892" v="151" actId="14100"/>
          <ac:picMkLst>
            <pc:docMk/>
            <pc:sldMk cId="0" sldId="274"/>
            <ac:picMk id="8" creationId="{00000000-0000-0000-0000-000000000000}"/>
          </ac:picMkLst>
        </pc:picChg>
        <pc:picChg chg="mod">
          <ac:chgData name="AUDI,MAURO (Agilent ITA)" userId="a832614f-d935-4916-aca1-abdb2cf9d5b1" providerId="ADAL" clId="{0037C980-AAEC-4683-8322-73A54AAFDBF7}" dt="2022-11-24T09:58:13.632" v="149" actId="14100"/>
          <ac:picMkLst>
            <pc:docMk/>
            <pc:sldMk cId="0" sldId="274"/>
            <ac:picMk id="12297" creationId="{00000000-0000-0000-0000-000000000000}"/>
          </ac:picMkLst>
        </pc:picChg>
        <pc:cxnChg chg="mod">
          <ac:chgData name="AUDI,MAURO (Agilent ITA)" userId="a832614f-d935-4916-aca1-abdb2cf9d5b1" providerId="ADAL" clId="{0037C980-AAEC-4683-8322-73A54AAFDBF7}" dt="2022-11-24T09:58:32.222" v="153" actId="1076"/>
          <ac:cxnSpMkLst>
            <pc:docMk/>
            <pc:sldMk cId="0" sldId="274"/>
            <ac:cxnSpMk id="7" creationId="{00000000-0000-0000-0000-000000000000}"/>
          </ac:cxnSpMkLst>
        </pc:cxnChg>
      </pc:sldChg>
      <pc:sldChg chg="modSp mod">
        <pc:chgData name="AUDI,MAURO (Agilent ITA)" userId="a832614f-d935-4916-aca1-abdb2cf9d5b1" providerId="ADAL" clId="{0037C980-AAEC-4683-8322-73A54AAFDBF7}" dt="2022-11-24T10:01:15.059" v="196" actId="255"/>
        <pc:sldMkLst>
          <pc:docMk/>
          <pc:sldMk cId="0" sldId="283"/>
        </pc:sldMkLst>
        <pc:spChg chg="mod">
          <ac:chgData name="AUDI,MAURO (Agilent ITA)" userId="a832614f-d935-4916-aca1-abdb2cf9d5b1" providerId="ADAL" clId="{0037C980-AAEC-4683-8322-73A54AAFDBF7}" dt="2022-11-24T09:46:09.936" v="29" actId="14100"/>
          <ac:spMkLst>
            <pc:docMk/>
            <pc:sldMk cId="0" sldId="283"/>
            <ac:spMk id="5" creationId="{00000000-0000-0000-0000-000000000000}"/>
          </ac:spMkLst>
        </pc:spChg>
        <pc:spChg chg="mod">
          <ac:chgData name="AUDI,MAURO (Agilent ITA)" userId="a832614f-d935-4916-aca1-abdb2cf9d5b1" providerId="ADAL" clId="{0037C980-AAEC-4683-8322-73A54AAFDBF7}" dt="2022-11-24T10:01:15.059" v="196" actId="255"/>
          <ac:spMkLst>
            <pc:docMk/>
            <pc:sldMk cId="0" sldId="283"/>
            <ac:spMk id="9218" creationId="{00000000-0000-0000-0000-000000000000}"/>
          </ac:spMkLst>
        </pc:spChg>
      </pc:sldChg>
      <pc:sldChg chg="modSp mod">
        <pc:chgData name="AUDI,MAURO (Agilent ITA)" userId="a832614f-d935-4916-aca1-abdb2cf9d5b1" providerId="ADAL" clId="{0037C980-AAEC-4683-8322-73A54AAFDBF7}" dt="2022-11-24T10:02:40.770" v="211" actId="115"/>
        <pc:sldMkLst>
          <pc:docMk/>
          <pc:sldMk cId="0" sldId="284"/>
        </pc:sldMkLst>
        <pc:spChg chg="mod">
          <ac:chgData name="AUDI,MAURO (Agilent ITA)" userId="a832614f-d935-4916-aca1-abdb2cf9d5b1" providerId="ADAL" clId="{0037C980-AAEC-4683-8322-73A54AAFDBF7}" dt="2022-11-24T10:02:40.770" v="211" actId="115"/>
          <ac:spMkLst>
            <pc:docMk/>
            <pc:sldMk cId="0" sldId="284"/>
            <ac:spMk id="2" creationId="{00000000-0000-0000-0000-000000000000}"/>
          </ac:spMkLst>
        </pc:spChg>
      </pc:sldChg>
      <pc:sldChg chg="modSp mod ord">
        <pc:chgData name="AUDI,MAURO (Agilent ITA)" userId="a832614f-d935-4916-aca1-abdb2cf9d5b1" providerId="ADAL" clId="{0037C980-AAEC-4683-8322-73A54AAFDBF7}" dt="2022-11-24T10:09:49.739" v="472" actId="6549"/>
        <pc:sldMkLst>
          <pc:docMk/>
          <pc:sldMk cId="0" sldId="287"/>
        </pc:sldMkLst>
        <pc:spChg chg="mod">
          <ac:chgData name="AUDI,MAURO (Agilent ITA)" userId="a832614f-d935-4916-aca1-abdb2cf9d5b1" providerId="ADAL" clId="{0037C980-AAEC-4683-8322-73A54AAFDBF7}" dt="2022-11-24T10:09:49.739" v="472" actId="6549"/>
          <ac:spMkLst>
            <pc:docMk/>
            <pc:sldMk cId="0" sldId="287"/>
            <ac:spMk id="13315" creationId="{00000000-0000-0000-0000-000000000000}"/>
          </ac:spMkLst>
        </pc:spChg>
        <pc:graphicFrameChg chg="mod">
          <ac:chgData name="AUDI,MAURO (Agilent ITA)" userId="a832614f-d935-4916-aca1-abdb2cf9d5b1" providerId="ADAL" clId="{0037C980-AAEC-4683-8322-73A54AAFDBF7}" dt="2022-11-24T10:09:13.833" v="470" actId="1076"/>
          <ac:graphicFrameMkLst>
            <pc:docMk/>
            <pc:sldMk cId="0" sldId="287"/>
            <ac:graphicFrameMk id="6" creationId="{00000000-0000-0000-0000-000000000000}"/>
          </ac:graphicFrameMkLst>
        </pc:graphicFrameChg>
      </pc:sldChg>
      <pc:sldChg chg="del">
        <pc:chgData name="AUDI,MAURO (Agilent ITA)" userId="a832614f-d935-4916-aca1-abdb2cf9d5b1" providerId="ADAL" clId="{0037C980-AAEC-4683-8322-73A54AAFDBF7}" dt="2022-11-24T09:50:33.040" v="147" actId="47"/>
        <pc:sldMkLst>
          <pc:docMk/>
          <pc:sldMk cId="0" sldId="291"/>
        </pc:sldMkLst>
      </pc:sldChg>
      <pc:sldChg chg="modSp mod ord">
        <pc:chgData name="AUDI,MAURO (Agilent ITA)" userId="a832614f-d935-4916-aca1-abdb2cf9d5b1" providerId="ADAL" clId="{0037C980-AAEC-4683-8322-73A54AAFDBF7}" dt="2022-11-24T10:13:24.118" v="533"/>
        <pc:sldMkLst>
          <pc:docMk/>
          <pc:sldMk cId="0" sldId="292"/>
        </pc:sldMkLst>
        <pc:spChg chg="mod">
          <ac:chgData name="AUDI,MAURO (Agilent ITA)" userId="a832614f-d935-4916-aca1-abdb2cf9d5b1" providerId="ADAL" clId="{0037C980-AAEC-4683-8322-73A54AAFDBF7}" dt="2022-11-24T10:11:21.050" v="515" actId="20577"/>
          <ac:spMkLst>
            <pc:docMk/>
            <pc:sldMk cId="0" sldId="292"/>
            <ac:spMk id="6" creationId="{00000000-0000-0000-0000-000000000000}"/>
          </ac:spMkLst>
        </pc:spChg>
        <pc:spChg chg="mod">
          <ac:chgData name="AUDI,MAURO (Agilent ITA)" userId="a832614f-d935-4916-aca1-abdb2cf9d5b1" providerId="ADAL" clId="{0037C980-AAEC-4683-8322-73A54AAFDBF7}" dt="2022-11-24T10:12:49.284" v="532" actId="255"/>
          <ac:spMkLst>
            <pc:docMk/>
            <pc:sldMk cId="0" sldId="292"/>
            <ac:spMk id="18435" creationId="{00000000-0000-0000-0000-000000000000}"/>
          </ac:spMkLst>
        </pc:spChg>
        <pc:graphicFrameChg chg="mod">
          <ac:chgData name="AUDI,MAURO (Agilent ITA)" userId="a832614f-d935-4916-aca1-abdb2cf9d5b1" providerId="ADAL" clId="{0037C980-AAEC-4683-8322-73A54AAFDBF7}" dt="2022-11-24T10:13:24.118" v="533"/>
          <ac:graphicFrameMkLst>
            <pc:docMk/>
            <pc:sldMk cId="0" sldId="292"/>
            <ac:graphicFrameMk id="8" creationId="{00000000-0000-0000-0000-000000000000}"/>
          </ac:graphicFrameMkLst>
        </pc:graphicFrameChg>
      </pc:sldChg>
      <pc:sldChg chg="modSp mod">
        <pc:chgData name="AUDI,MAURO (Agilent ITA)" userId="a832614f-d935-4916-aca1-abdb2cf9d5b1" providerId="ADAL" clId="{0037C980-AAEC-4683-8322-73A54AAFDBF7}" dt="2022-11-24T10:00:59.570" v="195" actId="255"/>
        <pc:sldMkLst>
          <pc:docMk/>
          <pc:sldMk cId="1841927743" sldId="319"/>
        </pc:sldMkLst>
        <pc:spChg chg="mod">
          <ac:chgData name="AUDI,MAURO (Agilent ITA)" userId="a832614f-d935-4916-aca1-abdb2cf9d5b1" providerId="ADAL" clId="{0037C980-AAEC-4683-8322-73A54AAFDBF7}" dt="2022-11-24T10:00:59.570" v="195" actId="255"/>
          <ac:spMkLst>
            <pc:docMk/>
            <pc:sldMk cId="1841927743" sldId="319"/>
            <ac:spMk id="8" creationId="{00000000-0000-0000-0000-000000000000}"/>
          </ac:spMkLst>
        </pc:spChg>
      </pc:sldChg>
      <pc:sldChg chg="modSp mod ord">
        <pc:chgData name="AUDI,MAURO (Agilent ITA)" userId="a832614f-d935-4916-aca1-abdb2cf9d5b1" providerId="ADAL" clId="{0037C980-AAEC-4683-8322-73A54AAFDBF7}" dt="2022-11-24T10:16:05.334" v="596" actId="1076"/>
        <pc:sldMkLst>
          <pc:docMk/>
          <pc:sldMk cId="305028282" sldId="329"/>
        </pc:sldMkLst>
        <pc:spChg chg="mod">
          <ac:chgData name="AUDI,MAURO (Agilent ITA)" userId="a832614f-d935-4916-aca1-abdb2cf9d5b1" providerId="ADAL" clId="{0037C980-AAEC-4683-8322-73A54AAFDBF7}" dt="2022-11-24T10:16:05.334" v="596" actId="1076"/>
          <ac:spMkLst>
            <pc:docMk/>
            <pc:sldMk cId="305028282" sldId="329"/>
            <ac:spMk id="46083" creationId="{00000000-0000-0000-0000-000000000000}"/>
          </ac:spMkLst>
        </pc:spChg>
      </pc:sldChg>
      <pc:sldChg chg="addSp modSp add mod">
        <pc:chgData name="AUDI,MAURO (Agilent ITA)" userId="a832614f-d935-4916-aca1-abdb2cf9d5b1" providerId="ADAL" clId="{0037C980-AAEC-4683-8322-73A54AAFDBF7}" dt="2022-11-24T10:22:18.394" v="783" actId="20577"/>
        <pc:sldMkLst>
          <pc:docMk/>
          <pc:sldMk cId="2403715411" sldId="337"/>
        </pc:sldMkLst>
        <pc:spChg chg="add mod">
          <ac:chgData name="AUDI,MAURO (Agilent ITA)" userId="a832614f-d935-4916-aca1-abdb2cf9d5b1" providerId="ADAL" clId="{0037C980-AAEC-4683-8322-73A54AAFDBF7}" dt="2022-11-24T10:22:18.394" v="783" actId="20577"/>
          <ac:spMkLst>
            <pc:docMk/>
            <pc:sldMk cId="2403715411" sldId="337"/>
            <ac:spMk id="2" creationId="{57D0153E-BE90-4C01-BF55-E92BB5B3DFC0}"/>
          </ac:spMkLst>
        </pc:spChg>
        <pc:picChg chg="mod">
          <ac:chgData name="AUDI,MAURO (Agilent ITA)" userId="a832614f-d935-4916-aca1-abdb2cf9d5b1" providerId="ADAL" clId="{0037C980-AAEC-4683-8322-73A54AAFDBF7}" dt="2022-11-24T10:21:34.312" v="739" actId="1076"/>
          <ac:picMkLst>
            <pc:docMk/>
            <pc:sldMk cId="2403715411" sldId="337"/>
            <ac:picMk id="7" creationId="{C8D2CD92-68C3-4DE6-B09E-0E2091453399}"/>
          </ac:picMkLst>
        </pc:picChg>
      </pc:sldChg>
      <pc:sldChg chg="modSp mod">
        <pc:chgData name="AUDI,MAURO (Agilent ITA)" userId="a832614f-d935-4916-aca1-abdb2cf9d5b1" providerId="ADAL" clId="{0037C980-AAEC-4683-8322-73A54AAFDBF7}" dt="2022-11-24T10:04:11.624" v="246" actId="115"/>
        <pc:sldMkLst>
          <pc:docMk/>
          <pc:sldMk cId="3633841620" sldId="351"/>
        </pc:sldMkLst>
        <pc:spChg chg="mod">
          <ac:chgData name="AUDI,MAURO (Agilent ITA)" userId="a832614f-d935-4916-aca1-abdb2cf9d5b1" providerId="ADAL" clId="{0037C980-AAEC-4683-8322-73A54AAFDBF7}" dt="2022-11-24T10:04:11.624" v="246" actId="115"/>
          <ac:spMkLst>
            <pc:docMk/>
            <pc:sldMk cId="3633841620" sldId="351"/>
            <ac:spMk id="2" creationId="{00000000-0000-0000-0000-000000000000}"/>
          </ac:spMkLst>
        </pc:spChg>
      </pc:sldChg>
      <pc:sldChg chg="del">
        <pc:chgData name="AUDI,MAURO (Agilent ITA)" userId="a832614f-d935-4916-aca1-abdb2cf9d5b1" providerId="ADAL" clId="{0037C980-AAEC-4683-8322-73A54AAFDBF7}" dt="2022-11-24T09:50:31.242" v="146" actId="47"/>
        <pc:sldMkLst>
          <pc:docMk/>
          <pc:sldMk cId="3857467638" sldId="352"/>
        </pc:sldMkLst>
      </pc:sldChg>
      <pc:sldChg chg="modSp mod">
        <pc:chgData name="AUDI,MAURO (Agilent ITA)" userId="a832614f-d935-4916-aca1-abdb2cf9d5b1" providerId="ADAL" clId="{0037C980-AAEC-4683-8322-73A54AAFDBF7}" dt="2022-11-24T10:18:35.902" v="715" actId="6549"/>
        <pc:sldMkLst>
          <pc:docMk/>
          <pc:sldMk cId="2973335482" sldId="357"/>
        </pc:sldMkLst>
        <pc:spChg chg="mod">
          <ac:chgData name="AUDI,MAURO (Agilent ITA)" userId="a832614f-d935-4916-aca1-abdb2cf9d5b1" providerId="ADAL" clId="{0037C980-AAEC-4683-8322-73A54AAFDBF7}" dt="2022-11-24T10:18:35.902" v="715" actId="6549"/>
          <ac:spMkLst>
            <pc:docMk/>
            <pc:sldMk cId="2973335482" sldId="357"/>
            <ac:spMk id="29699" creationId="{00000000-0000-0000-0000-000000000000}"/>
          </ac:spMkLst>
        </pc:spChg>
      </pc:sldChg>
      <pc:sldChg chg="del">
        <pc:chgData name="AUDI,MAURO (Agilent ITA)" userId="a832614f-d935-4916-aca1-abdb2cf9d5b1" providerId="ADAL" clId="{0037C980-AAEC-4683-8322-73A54AAFDBF7}" dt="2022-11-24T10:19:46.544" v="717" actId="47"/>
        <pc:sldMkLst>
          <pc:docMk/>
          <pc:sldMk cId="2994737519" sldId="361"/>
        </pc:sldMkLst>
      </pc:sldChg>
      <pc:sldChg chg="del">
        <pc:chgData name="AUDI,MAURO (Agilent ITA)" userId="a832614f-d935-4916-aca1-abdb2cf9d5b1" providerId="ADAL" clId="{0037C980-AAEC-4683-8322-73A54AAFDBF7}" dt="2022-11-24T10:19:45.146" v="716" actId="47"/>
        <pc:sldMkLst>
          <pc:docMk/>
          <pc:sldMk cId="2661989299" sldId="362"/>
        </pc:sldMkLst>
      </pc:sldChg>
      <pc:sldChg chg="modSp mod ord">
        <pc:chgData name="AUDI,MAURO (Agilent ITA)" userId="a832614f-d935-4916-aca1-abdb2cf9d5b1" providerId="ADAL" clId="{0037C980-AAEC-4683-8322-73A54AAFDBF7}" dt="2022-11-24T10:15:28.030" v="595" actId="20577"/>
        <pc:sldMkLst>
          <pc:docMk/>
          <pc:sldMk cId="2072825997" sldId="363"/>
        </pc:sldMkLst>
        <pc:spChg chg="mod">
          <ac:chgData name="AUDI,MAURO (Agilent ITA)" userId="a832614f-d935-4916-aca1-abdb2cf9d5b1" providerId="ADAL" clId="{0037C980-AAEC-4683-8322-73A54AAFDBF7}" dt="2022-11-24T10:15:28.030" v="595" actId="20577"/>
          <ac:spMkLst>
            <pc:docMk/>
            <pc:sldMk cId="2072825997" sldId="363"/>
            <ac:spMk id="20483" creationId="{00000000-0000-0000-0000-000000000000}"/>
          </ac:spMkLst>
        </pc:spChg>
      </pc:sldChg>
      <pc:sldChg chg="ord">
        <pc:chgData name="AUDI,MAURO (Agilent ITA)" userId="a832614f-d935-4916-aca1-abdb2cf9d5b1" providerId="ADAL" clId="{0037C980-AAEC-4683-8322-73A54AAFDBF7}" dt="2022-11-24T10:10:18.561" v="474"/>
        <pc:sldMkLst>
          <pc:docMk/>
          <pc:sldMk cId="3894017363" sldId="654"/>
        </pc:sldMkLst>
      </pc:sldChg>
    </pc:docChg>
  </pc:docChgLst>
  <pc:docChgLst>
    <pc:chgData name="HUANG,LILY (Agilent CHN)" userId="41e48b1a-1020-4298-80c7-6c553060e5a3" providerId="ADAL" clId="{C44A946D-94BD-4BF4-AED1-57DB100CDB84}"/>
    <pc:docChg chg="undo custSel modSld modMainMaster modNotesMaster">
      <pc:chgData name="HUANG,LILY (Agilent CHN)" userId="41e48b1a-1020-4298-80c7-6c553060e5a3" providerId="ADAL" clId="{C44A946D-94BD-4BF4-AED1-57DB100CDB84}" dt="2022-11-30T07:38:29.810" v="98" actId="1076"/>
      <pc:docMkLst>
        <pc:docMk/>
      </pc:docMkLst>
      <pc:sldChg chg="delSp modSp mod modClrScheme chgLayout modNotes">
        <pc:chgData name="HUANG,LILY (Agilent CHN)" userId="41e48b1a-1020-4298-80c7-6c553060e5a3" providerId="ADAL" clId="{C44A946D-94BD-4BF4-AED1-57DB100CDB84}" dt="2022-11-30T07:29:00.155" v="30" actId="478"/>
        <pc:sldMkLst>
          <pc:docMk/>
          <pc:sldMk cId="0" sldId="274"/>
        </pc:sldMkLst>
        <pc:spChg chg="mod ord">
          <ac:chgData name="HUANG,LILY (Agilent CHN)" userId="41e48b1a-1020-4298-80c7-6c553060e5a3" providerId="ADAL" clId="{C44A946D-94BD-4BF4-AED1-57DB100CDB84}" dt="2022-11-30T07:25:28.696" v="6"/>
          <ac:spMkLst>
            <pc:docMk/>
            <pc:sldMk cId="0" sldId="274"/>
            <ac:spMk id="4" creationId="{00000000-0000-0000-0000-000000000000}"/>
          </ac:spMkLst>
        </pc:spChg>
        <pc:spChg chg="del mod ord">
          <ac:chgData name="HUANG,LILY (Agilent CHN)" userId="41e48b1a-1020-4298-80c7-6c553060e5a3" providerId="ADAL" clId="{C44A946D-94BD-4BF4-AED1-57DB100CDB84}" dt="2022-11-30T07:29:00.155" v="30" actId="478"/>
          <ac:spMkLst>
            <pc:docMk/>
            <pc:sldMk cId="0" sldId="274"/>
            <ac:spMk id="8195" creationId="{00000000-0000-0000-0000-000000000000}"/>
          </ac:spMkLst>
        </pc:spChg>
        <pc:picChg chg="mod">
          <ac:chgData name="HUANG,LILY (Agilent CHN)" userId="41e48b1a-1020-4298-80c7-6c553060e5a3" providerId="ADAL" clId="{C44A946D-94BD-4BF4-AED1-57DB100CDB84}" dt="2022-11-30T07:25:28.696" v="6"/>
          <ac:picMkLst>
            <pc:docMk/>
            <pc:sldMk cId="0" sldId="274"/>
            <ac:picMk id="8" creationId="{00000000-0000-0000-0000-000000000000}"/>
          </ac:picMkLst>
        </pc:picChg>
        <pc:picChg chg="mod">
          <ac:chgData name="HUANG,LILY (Agilent CHN)" userId="41e48b1a-1020-4298-80c7-6c553060e5a3" providerId="ADAL" clId="{C44A946D-94BD-4BF4-AED1-57DB100CDB84}" dt="2022-11-30T07:25:28.696" v="6"/>
          <ac:picMkLst>
            <pc:docMk/>
            <pc:sldMk cId="0" sldId="274"/>
            <ac:picMk id="12297" creationId="{00000000-0000-0000-0000-000000000000}"/>
          </ac:picMkLst>
        </pc:picChg>
        <pc:cxnChg chg="mod">
          <ac:chgData name="HUANG,LILY (Agilent CHN)" userId="41e48b1a-1020-4298-80c7-6c553060e5a3" providerId="ADAL" clId="{C44A946D-94BD-4BF4-AED1-57DB100CDB84}" dt="2022-11-30T07:25:28.696" v="6"/>
          <ac:cxnSpMkLst>
            <pc:docMk/>
            <pc:sldMk cId="0" sldId="274"/>
            <ac:cxnSpMk id="7" creationId="{00000000-0000-0000-0000-000000000000}"/>
          </ac:cxnSpMkLst>
        </pc:cxnChg>
      </pc:sldChg>
      <pc:sldChg chg="modSp mod modClrScheme chgLayout">
        <pc:chgData name="HUANG,LILY (Agilent CHN)" userId="41e48b1a-1020-4298-80c7-6c553060e5a3" providerId="ADAL" clId="{C44A946D-94BD-4BF4-AED1-57DB100CDB84}" dt="2022-11-30T07:31:15.161" v="38" actId="1076"/>
        <pc:sldMkLst>
          <pc:docMk/>
          <pc:sldMk cId="0" sldId="283"/>
        </pc:sldMkLst>
        <pc:spChg chg="mod">
          <ac:chgData name="HUANG,LILY (Agilent CHN)" userId="41e48b1a-1020-4298-80c7-6c553060e5a3" providerId="ADAL" clId="{C44A946D-94BD-4BF4-AED1-57DB100CDB84}" dt="2022-11-30T07:31:00.298" v="36" actId="1076"/>
          <ac:spMkLst>
            <pc:docMk/>
            <pc:sldMk cId="0" sldId="283"/>
            <ac:spMk id="5" creationId="{00000000-0000-0000-0000-000000000000}"/>
          </ac:spMkLst>
        </pc:spChg>
        <pc:spChg chg="mod ord">
          <ac:chgData name="HUANG,LILY (Agilent CHN)" userId="41e48b1a-1020-4298-80c7-6c553060e5a3" providerId="ADAL" clId="{C44A946D-94BD-4BF4-AED1-57DB100CDB84}" dt="2022-11-30T07:24:53.204" v="5" actId="700"/>
          <ac:spMkLst>
            <pc:docMk/>
            <pc:sldMk cId="0" sldId="283"/>
            <ac:spMk id="6" creationId="{00000000-0000-0000-0000-000000000000}"/>
          </ac:spMkLst>
        </pc:spChg>
        <pc:spChg chg="mod ord">
          <ac:chgData name="HUANG,LILY (Agilent CHN)" userId="41e48b1a-1020-4298-80c7-6c553060e5a3" providerId="ADAL" clId="{C44A946D-94BD-4BF4-AED1-57DB100CDB84}" dt="2022-11-30T07:24:53.204" v="5" actId="700"/>
          <ac:spMkLst>
            <pc:docMk/>
            <pc:sldMk cId="0" sldId="283"/>
            <ac:spMk id="7" creationId="{00000000-0000-0000-0000-000000000000}"/>
          </ac:spMkLst>
        </pc:spChg>
        <pc:spChg chg="mod">
          <ac:chgData name="HUANG,LILY (Agilent CHN)" userId="41e48b1a-1020-4298-80c7-6c553060e5a3" providerId="ADAL" clId="{C44A946D-94BD-4BF4-AED1-57DB100CDB84}" dt="2022-11-30T07:31:10.005" v="37" actId="1076"/>
          <ac:spMkLst>
            <pc:docMk/>
            <pc:sldMk cId="0" sldId="283"/>
            <ac:spMk id="9218" creationId="{00000000-0000-0000-0000-000000000000}"/>
          </ac:spMkLst>
        </pc:spChg>
        <pc:spChg chg="mod ord">
          <ac:chgData name="HUANG,LILY (Agilent CHN)" userId="41e48b1a-1020-4298-80c7-6c553060e5a3" providerId="ADAL" clId="{C44A946D-94BD-4BF4-AED1-57DB100CDB84}" dt="2022-11-30T07:24:53.204" v="5" actId="700"/>
          <ac:spMkLst>
            <pc:docMk/>
            <pc:sldMk cId="0" sldId="283"/>
            <ac:spMk id="9220" creationId="{00000000-0000-0000-0000-000000000000}"/>
          </ac:spMkLst>
        </pc:spChg>
        <pc:picChg chg="mod">
          <ac:chgData name="HUANG,LILY (Agilent CHN)" userId="41e48b1a-1020-4298-80c7-6c553060e5a3" providerId="ADAL" clId="{C44A946D-94BD-4BF4-AED1-57DB100CDB84}" dt="2022-11-30T07:31:15.161" v="38" actId="1076"/>
          <ac:picMkLst>
            <pc:docMk/>
            <pc:sldMk cId="0" sldId="283"/>
            <ac:picMk id="19458" creationId="{00000000-0000-0000-0000-000000000000}"/>
          </ac:picMkLst>
        </pc:picChg>
      </pc:sldChg>
      <pc:sldChg chg="modSp mod modClrScheme chgLayout">
        <pc:chgData name="HUANG,LILY (Agilent CHN)" userId="41e48b1a-1020-4298-80c7-6c553060e5a3" providerId="ADAL" clId="{C44A946D-94BD-4BF4-AED1-57DB100CDB84}" dt="2022-11-30T07:31:55.503" v="41" actId="1076"/>
        <pc:sldMkLst>
          <pc:docMk/>
          <pc:sldMk cId="0" sldId="284"/>
        </pc:sldMkLst>
        <pc:spChg chg="mod">
          <ac:chgData name="HUANG,LILY (Agilent CHN)" userId="41e48b1a-1020-4298-80c7-6c553060e5a3" providerId="ADAL" clId="{C44A946D-94BD-4BF4-AED1-57DB100CDB84}" dt="2022-11-30T07:31:49.894" v="40" actId="14100"/>
          <ac:spMkLst>
            <pc:docMk/>
            <pc:sldMk cId="0" sldId="284"/>
            <ac:spMk id="2" creationId="{00000000-0000-0000-0000-000000000000}"/>
          </ac:spMkLst>
        </pc:spChg>
        <pc:spChg chg="mod">
          <ac:chgData name="HUANG,LILY (Agilent CHN)" userId="41e48b1a-1020-4298-80c7-6c553060e5a3" providerId="ADAL" clId="{C44A946D-94BD-4BF4-AED1-57DB100CDB84}" dt="2022-11-30T07:31:33.848" v="39" actId="1076"/>
          <ac:spMkLst>
            <pc:docMk/>
            <pc:sldMk cId="0" sldId="284"/>
            <ac:spMk id="5" creationId="{00000000-0000-0000-0000-000000000000}"/>
          </ac:spMkLst>
        </pc:spChg>
        <pc:spChg chg="mod ord">
          <ac:chgData name="HUANG,LILY (Agilent CHN)" userId="41e48b1a-1020-4298-80c7-6c553060e5a3" providerId="ADAL" clId="{C44A946D-94BD-4BF4-AED1-57DB100CDB84}" dt="2022-11-30T07:24:53.204" v="5" actId="700"/>
          <ac:spMkLst>
            <pc:docMk/>
            <pc:sldMk cId="0" sldId="284"/>
            <ac:spMk id="6" creationId="{00000000-0000-0000-0000-000000000000}"/>
          </ac:spMkLst>
        </pc:spChg>
        <pc:spChg chg="mod ord">
          <ac:chgData name="HUANG,LILY (Agilent CHN)" userId="41e48b1a-1020-4298-80c7-6c553060e5a3" providerId="ADAL" clId="{C44A946D-94BD-4BF4-AED1-57DB100CDB84}" dt="2022-11-30T07:24:53.204" v="5" actId="700"/>
          <ac:spMkLst>
            <pc:docMk/>
            <pc:sldMk cId="0" sldId="284"/>
            <ac:spMk id="7" creationId="{00000000-0000-0000-0000-000000000000}"/>
          </ac:spMkLst>
        </pc:spChg>
        <pc:spChg chg="mod ord">
          <ac:chgData name="HUANG,LILY (Agilent CHN)" userId="41e48b1a-1020-4298-80c7-6c553060e5a3" providerId="ADAL" clId="{C44A946D-94BD-4BF4-AED1-57DB100CDB84}" dt="2022-11-30T07:24:53.204" v="5" actId="700"/>
          <ac:spMkLst>
            <pc:docMk/>
            <pc:sldMk cId="0" sldId="284"/>
            <ac:spMk id="10244" creationId="{00000000-0000-0000-0000-000000000000}"/>
          </ac:spMkLst>
        </pc:spChg>
        <pc:picChg chg="mod">
          <ac:chgData name="HUANG,LILY (Agilent CHN)" userId="41e48b1a-1020-4298-80c7-6c553060e5a3" providerId="ADAL" clId="{C44A946D-94BD-4BF4-AED1-57DB100CDB84}" dt="2022-11-30T07:31:55.503" v="41" actId="1076"/>
          <ac:picMkLst>
            <pc:docMk/>
            <pc:sldMk cId="0" sldId="284"/>
            <ac:picMk id="7170" creationId="{00000000-0000-0000-0000-000000000000}"/>
          </ac:picMkLst>
        </pc:picChg>
      </pc:sldChg>
      <pc:sldChg chg="modSp mod modClrScheme chgLayout">
        <pc:chgData name="HUANG,LILY (Agilent CHN)" userId="41e48b1a-1020-4298-80c7-6c553060e5a3" providerId="ADAL" clId="{C44A946D-94BD-4BF4-AED1-57DB100CDB84}" dt="2022-11-30T07:32:54.452" v="47" actId="1076"/>
        <pc:sldMkLst>
          <pc:docMk/>
          <pc:sldMk cId="0" sldId="287"/>
        </pc:sldMkLst>
        <pc:spChg chg="mod">
          <ac:chgData name="HUANG,LILY (Agilent CHN)" userId="41e48b1a-1020-4298-80c7-6c553060e5a3" providerId="ADAL" clId="{C44A946D-94BD-4BF4-AED1-57DB100CDB84}" dt="2022-11-30T07:32:36.251" v="45" actId="1076"/>
          <ac:spMkLst>
            <pc:docMk/>
            <pc:sldMk cId="0" sldId="287"/>
            <ac:spMk id="5" creationId="{00000000-0000-0000-0000-000000000000}"/>
          </ac:spMkLst>
        </pc:spChg>
        <pc:spChg chg="mod ord">
          <ac:chgData name="HUANG,LILY (Agilent CHN)" userId="41e48b1a-1020-4298-80c7-6c553060e5a3" providerId="ADAL" clId="{C44A946D-94BD-4BF4-AED1-57DB100CDB84}" dt="2022-11-30T07:24:53.204" v="5" actId="700"/>
          <ac:spMkLst>
            <pc:docMk/>
            <pc:sldMk cId="0" sldId="287"/>
            <ac:spMk id="7" creationId="{00000000-0000-0000-0000-000000000000}"/>
          </ac:spMkLst>
        </pc:spChg>
        <pc:spChg chg="mod ord">
          <ac:chgData name="HUANG,LILY (Agilent CHN)" userId="41e48b1a-1020-4298-80c7-6c553060e5a3" providerId="ADAL" clId="{C44A946D-94BD-4BF4-AED1-57DB100CDB84}" dt="2022-11-30T07:24:53.204" v="5" actId="700"/>
          <ac:spMkLst>
            <pc:docMk/>
            <pc:sldMk cId="0" sldId="287"/>
            <ac:spMk id="8" creationId="{00000000-0000-0000-0000-000000000000}"/>
          </ac:spMkLst>
        </pc:spChg>
        <pc:spChg chg="mod ord">
          <ac:chgData name="HUANG,LILY (Agilent CHN)" userId="41e48b1a-1020-4298-80c7-6c553060e5a3" providerId="ADAL" clId="{C44A946D-94BD-4BF4-AED1-57DB100CDB84}" dt="2022-11-30T07:32:54.452" v="47" actId="1076"/>
          <ac:spMkLst>
            <pc:docMk/>
            <pc:sldMk cId="0" sldId="287"/>
            <ac:spMk id="13315" creationId="{00000000-0000-0000-0000-000000000000}"/>
          </ac:spMkLst>
        </pc:spChg>
        <pc:spChg chg="mod ord">
          <ac:chgData name="HUANG,LILY (Agilent CHN)" userId="41e48b1a-1020-4298-80c7-6c553060e5a3" providerId="ADAL" clId="{C44A946D-94BD-4BF4-AED1-57DB100CDB84}" dt="2022-11-30T07:24:53.204" v="5" actId="700"/>
          <ac:spMkLst>
            <pc:docMk/>
            <pc:sldMk cId="0" sldId="287"/>
            <ac:spMk id="13316" creationId="{00000000-0000-0000-0000-000000000000}"/>
          </ac:spMkLst>
        </pc:spChg>
        <pc:graphicFrameChg chg="mod">
          <ac:chgData name="HUANG,LILY (Agilent CHN)" userId="41e48b1a-1020-4298-80c7-6c553060e5a3" providerId="ADAL" clId="{C44A946D-94BD-4BF4-AED1-57DB100CDB84}" dt="2022-11-30T07:25:28.696" v="6"/>
          <ac:graphicFrameMkLst>
            <pc:docMk/>
            <pc:sldMk cId="0" sldId="287"/>
            <ac:graphicFrameMk id="6" creationId="{00000000-0000-0000-0000-000000000000}"/>
          </ac:graphicFrameMkLst>
        </pc:graphicFrameChg>
      </pc:sldChg>
      <pc:sldChg chg="modSp mod modClrScheme chgLayout">
        <pc:chgData name="HUANG,LILY (Agilent CHN)" userId="41e48b1a-1020-4298-80c7-6c553060e5a3" providerId="ADAL" clId="{C44A946D-94BD-4BF4-AED1-57DB100CDB84}" dt="2022-11-30T07:33:49.729" v="51" actId="1076"/>
        <pc:sldMkLst>
          <pc:docMk/>
          <pc:sldMk cId="0" sldId="292"/>
        </pc:sldMkLst>
        <pc:spChg chg="mod">
          <ac:chgData name="HUANG,LILY (Agilent CHN)" userId="41e48b1a-1020-4298-80c7-6c553060e5a3" providerId="ADAL" clId="{C44A946D-94BD-4BF4-AED1-57DB100CDB84}" dt="2022-11-30T07:33:11.927" v="48" actId="1076"/>
          <ac:spMkLst>
            <pc:docMk/>
            <pc:sldMk cId="0" sldId="292"/>
            <ac:spMk id="6" creationId="{00000000-0000-0000-0000-000000000000}"/>
          </ac:spMkLst>
        </pc:spChg>
        <pc:spChg chg="mod ord">
          <ac:chgData name="HUANG,LILY (Agilent CHN)" userId="41e48b1a-1020-4298-80c7-6c553060e5a3" providerId="ADAL" clId="{C44A946D-94BD-4BF4-AED1-57DB100CDB84}" dt="2022-11-30T07:24:53.204" v="5" actId="700"/>
          <ac:spMkLst>
            <pc:docMk/>
            <pc:sldMk cId="0" sldId="292"/>
            <ac:spMk id="7" creationId="{00000000-0000-0000-0000-000000000000}"/>
          </ac:spMkLst>
        </pc:spChg>
        <pc:spChg chg="mod ord">
          <ac:chgData name="HUANG,LILY (Agilent CHN)" userId="41e48b1a-1020-4298-80c7-6c553060e5a3" providerId="ADAL" clId="{C44A946D-94BD-4BF4-AED1-57DB100CDB84}" dt="2022-11-30T07:24:53.204" v="5" actId="700"/>
          <ac:spMkLst>
            <pc:docMk/>
            <pc:sldMk cId="0" sldId="292"/>
            <ac:spMk id="9" creationId="{00000000-0000-0000-0000-000000000000}"/>
          </ac:spMkLst>
        </pc:spChg>
        <pc:spChg chg="mod ord">
          <ac:chgData name="HUANG,LILY (Agilent CHN)" userId="41e48b1a-1020-4298-80c7-6c553060e5a3" providerId="ADAL" clId="{C44A946D-94BD-4BF4-AED1-57DB100CDB84}" dt="2022-11-30T07:33:49.729" v="51" actId="1076"/>
          <ac:spMkLst>
            <pc:docMk/>
            <pc:sldMk cId="0" sldId="292"/>
            <ac:spMk id="18435" creationId="{00000000-0000-0000-0000-000000000000}"/>
          </ac:spMkLst>
        </pc:spChg>
        <pc:spChg chg="mod ord">
          <ac:chgData name="HUANG,LILY (Agilent CHN)" userId="41e48b1a-1020-4298-80c7-6c553060e5a3" providerId="ADAL" clId="{C44A946D-94BD-4BF4-AED1-57DB100CDB84}" dt="2022-11-30T07:24:53.204" v="5" actId="700"/>
          <ac:spMkLst>
            <pc:docMk/>
            <pc:sldMk cId="0" sldId="292"/>
            <ac:spMk id="18436" creationId="{00000000-0000-0000-0000-000000000000}"/>
          </ac:spMkLst>
        </pc:spChg>
        <pc:graphicFrameChg chg="mod">
          <ac:chgData name="HUANG,LILY (Agilent CHN)" userId="41e48b1a-1020-4298-80c7-6c553060e5a3" providerId="ADAL" clId="{C44A946D-94BD-4BF4-AED1-57DB100CDB84}" dt="2022-11-30T07:25:28.696" v="6"/>
          <ac:graphicFrameMkLst>
            <pc:docMk/>
            <pc:sldMk cId="0" sldId="292"/>
            <ac:graphicFrameMk id="3" creationId="{00000000-0000-0000-0000-000000000000}"/>
          </ac:graphicFrameMkLst>
        </pc:graphicFrameChg>
        <pc:graphicFrameChg chg="mod">
          <ac:chgData name="HUANG,LILY (Agilent CHN)" userId="41e48b1a-1020-4298-80c7-6c553060e5a3" providerId="ADAL" clId="{C44A946D-94BD-4BF4-AED1-57DB100CDB84}" dt="2022-11-30T07:25:28.696" v="6"/>
          <ac:graphicFrameMkLst>
            <pc:docMk/>
            <pc:sldMk cId="0" sldId="292"/>
            <ac:graphicFrameMk id="8" creationId="{00000000-0000-0000-0000-000000000000}"/>
          </ac:graphicFrameMkLst>
        </pc:graphicFrameChg>
      </pc:sldChg>
      <pc:sldChg chg="modSp mod modClrScheme chgLayout">
        <pc:chgData name="HUANG,LILY (Agilent CHN)" userId="41e48b1a-1020-4298-80c7-6c553060e5a3" providerId="ADAL" clId="{C44A946D-94BD-4BF4-AED1-57DB100CDB84}" dt="2022-11-30T07:30:51.110" v="35" actId="1076"/>
        <pc:sldMkLst>
          <pc:docMk/>
          <pc:sldMk cId="1841927743" sldId="319"/>
        </pc:sldMkLst>
        <pc:spChg chg="mod ord">
          <ac:chgData name="HUANG,LILY (Agilent CHN)" userId="41e48b1a-1020-4298-80c7-6c553060e5a3" providerId="ADAL" clId="{C44A946D-94BD-4BF4-AED1-57DB100CDB84}" dt="2022-11-30T07:24:53.204" v="5" actId="700"/>
          <ac:spMkLst>
            <pc:docMk/>
            <pc:sldMk cId="1841927743" sldId="319"/>
            <ac:spMk id="4" creationId="{00000000-0000-0000-0000-000000000000}"/>
          </ac:spMkLst>
        </pc:spChg>
        <pc:spChg chg="mod">
          <ac:chgData name="HUANG,LILY (Agilent CHN)" userId="41e48b1a-1020-4298-80c7-6c553060e5a3" providerId="ADAL" clId="{C44A946D-94BD-4BF4-AED1-57DB100CDB84}" dt="2022-11-30T07:30:51.110" v="35" actId="1076"/>
          <ac:spMkLst>
            <pc:docMk/>
            <pc:sldMk cId="1841927743" sldId="319"/>
            <ac:spMk id="5" creationId="{00000000-0000-0000-0000-000000000000}"/>
          </ac:spMkLst>
        </pc:spChg>
        <pc:spChg chg="mod ord">
          <ac:chgData name="HUANG,LILY (Agilent CHN)" userId="41e48b1a-1020-4298-80c7-6c553060e5a3" providerId="ADAL" clId="{C44A946D-94BD-4BF4-AED1-57DB100CDB84}" dt="2022-11-30T07:24:53.204" v="5" actId="700"/>
          <ac:spMkLst>
            <pc:docMk/>
            <pc:sldMk cId="1841927743" sldId="319"/>
            <ac:spMk id="7" creationId="{00000000-0000-0000-0000-000000000000}"/>
          </ac:spMkLst>
        </pc:spChg>
        <pc:spChg chg="mod">
          <ac:chgData name="HUANG,LILY (Agilent CHN)" userId="41e48b1a-1020-4298-80c7-6c553060e5a3" providerId="ADAL" clId="{C44A946D-94BD-4BF4-AED1-57DB100CDB84}" dt="2022-11-30T07:25:28.696" v="6"/>
          <ac:spMkLst>
            <pc:docMk/>
            <pc:sldMk cId="1841927743" sldId="319"/>
            <ac:spMk id="8" creationId="{00000000-0000-0000-0000-000000000000}"/>
          </ac:spMkLst>
        </pc:spChg>
        <pc:spChg chg="mod ord">
          <ac:chgData name="HUANG,LILY (Agilent CHN)" userId="41e48b1a-1020-4298-80c7-6c553060e5a3" providerId="ADAL" clId="{C44A946D-94BD-4BF4-AED1-57DB100CDB84}" dt="2022-11-30T07:24:53.204" v="5" actId="700"/>
          <ac:spMkLst>
            <pc:docMk/>
            <pc:sldMk cId="1841927743" sldId="319"/>
            <ac:spMk id="9" creationId="{00000000-0000-0000-0000-000000000000}"/>
          </ac:spMkLst>
        </pc:spChg>
        <pc:picChg chg="mod">
          <ac:chgData name="HUANG,LILY (Agilent CHN)" userId="41e48b1a-1020-4298-80c7-6c553060e5a3" providerId="ADAL" clId="{C44A946D-94BD-4BF4-AED1-57DB100CDB84}" dt="2022-11-30T07:25:28.696" v="6"/>
          <ac:picMkLst>
            <pc:docMk/>
            <pc:sldMk cId="1841927743" sldId="319"/>
            <ac:picMk id="6" creationId="{00000000-0000-0000-0000-000000000000}"/>
          </ac:picMkLst>
        </pc:picChg>
        <pc:picChg chg="mod">
          <ac:chgData name="HUANG,LILY (Agilent CHN)" userId="41e48b1a-1020-4298-80c7-6c553060e5a3" providerId="ADAL" clId="{C44A946D-94BD-4BF4-AED1-57DB100CDB84}" dt="2022-11-30T07:25:28.696" v="6"/>
          <ac:picMkLst>
            <pc:docMk/>
            <pc:sldMk cId="1841927743" sldId="319"/>
            <ac:picMk id="13314" creationId="{00000000-0000-0000-0000-000000000000}"/>
          </ac:picMkLst>
        </pc:picChg>
      </pc:sldChg>
      <pc:sldChg chg="delSp modSp mod modClrScheme chgLayout modNotes">
        <pc:chgData name="HUANG,LILY (Agilent CHN)" userId="41e48b1a-1020-4298-80c7-6c553060e5a3" providerId="ADAL" clId="{C44A946D-94BD-4BF4-AED1-57DB100CDB84}" dt="2022-11-30T07:36:43.896" v="68" actId="478"/>
        <pc:sldMkLst>
          <pc:docMk/>
          <pc:sldMk cId="305028282" sldId="329"/>
        </pc:sldMkLst>
        <pc:spChg chg="mod ord">
          <ac:chgData name="HUANG,LILY (Agilent CHN)" userId="41e48b1a-1020-4298-80c7-6c553060e5a3" providerId="ADAL" clId="{C44A946D-94BD-4BF4-AED1-57DB100CDB84}" dt="2022-11-30T07:24:53.204" v="5" actId="700"/>
          <ac:spMkLst>
            <pc:docMk/>
            <pc:sldMk cId="305028282" sldId="329"/>
            <ac:spMk id="7" creationId="{00000000-0000-0000-0000-000000000000}"/>
          </ac:spMkLst>
        </pc:spChg>
        <pc:spChg chg="mod">
          <ac:chgData name="HUANG,LILY (Agilent CHN)" userId="41e48b1a-1020-4298-80c7-6c553060e5a3" providerId="ADAL" clId="{C44A946D-94BD-4BF4-AED1-57DB100CDB84}" dt="2022-11-30T07:35:08.347" v="59" actId="1076"/>
          <ac:spMkLst>
            <pc:docMk/>
            <pc:sldMk cId="305028282" sldId="329"/>
            <ac:spMk id="11" creationId="{00000000-0000-0000-0000-000000000000}"/>
          </ac:spMkLst>
        </pc:spChg>
        <pc:spChg chg="mod">
          <ac:chgData name="HUANG,LILY (Agilent CHN)" userId="41e48b1a-1020-4298-80c7-6c553060e5a3" providerId="ADAL" clId="{C44A946D-94BD-4BF4-AED1-57DB100CDB84}" dt="2022-11-30T07:25:28.696" v="6"/>
          <ac:spMkLst>
            <pc:docMk/>
            <pc:sldMk cId="305028282" sldId="329"/>
            <ac:spMk id="12" creationId="{00000000-0000-0000-0000-000000000000}"/>
          </ac:spMkLst>
        </pc:spChg>
        <pc:spChg chg="del mod">
          <ac:chgData name="HUANG,LILY (Agilent CHN)" userId="41e48b1a-1020-4298-80c7-6c553060e5a3" providerId="ADAL" clId="{C44A946D-94BD-4BF4-AED1-57DB100CDB84}" dt="2022-11-30T07:36:43.896" v="68" actId="478"/>
          <ac:spMkLst>
            <pc:docMk/>
            <pc:sldMk cId="305028282" sldId="329"/>
            <ac:spMk id="14" creationId="{00000000-0000-0000-0000-000000000000}"/>
          </ac:spMkLst>
        </pc:spChg>
        <pc:spChg chg="mod">
          <ac:chgData name="HUANG,LILY (Agilent CHN)" userId="41e48b1a-1020-4298-80c7-6c553060e5a3" providerId="ADAL" clId="{C44A946D-94BD-4BF4-AED1-57DB100CDB84}" dt="2022-11-30T07:25:28.696" v="6"/>
          <ac:spMkLst>
            <pc:docMk/>
            <pc:sldMk cId="305028282" sldId="329"/>
            <ac:spMk id="16" creationId="{00000000-0000-0000-0000-000000000000}"/>
          </ac:spMkLst>
        </pc:spChg>
        <pc:spChg chg="mod ord">
          <ac:chgData name="HUANG,LILY (Agilent CHN)" userId="41e48b1a-1020-4298-80c7-6c553060e5a3" providerId="ADAL" clId="{C44A946D-94BD-4BF4-AED1-57DB100CDB84}" dt="2022-11-30T07:24:53.204" v="5" actId="700"/>
          <ac:spMkLst>
            <pc:docMk/>
            <pc:sldMk cId="305028282" sldId="329"/>
            <ac:spMk id="20" creationId="{00000000-0000-0000-0000-000000000000}"/>
          </ac:spMkLst>
        </pc:spChg>
        <pc:spChg chg="mod ord">
          <ac:chgData name="HUANG,LILY (Agilent CHN)" userId="41e48b1a-1020-4298-80c7-6c553060e5a3" providerId="ADAL" clId="{C44A946D-94BD-4BF4-AED1-57DB100CDB84}" dt="2022-11-30T07:24:53.204" v="5" actId="700"/>
          <ac:spMkLst>
            <pc:docMk/>
            <pc:sldMk cId="305028282" sldId="329"/>
            <ac:spMk id="21" creationId="{00000000-0000-0000-0000-000000000000}"/>
          </ac:spMkLst>
        </pc:spChg>
        <pc:spChg chg="mod ord">
          <ac:chgData name="HUANG,LILY (Agilent CHN)" userId="41e48b1a-1020-4298-80c7-6c553060e5a3" providerId="ADAL" clId="{C44A946D-94BD-4BF4-AED1-57DB100CDB84}" dt="2022-11-30T07:35:54.098" v="65" actId="1076"/>
          <ac:spMkLst>
            <pc:docMk/>
            <pc:sldMk cId="305028282" sldId="329"/>
            <ac:spMk id="46083" creationId="{00000000-0000-0000-0000-000000000000}"/>
          </ac:spMkLst>
        </pc:spChg>
        <pc:spChg chg="mod">
          <ac:chgData name="HUANG,LILY (Agilent CHN)" userId="41e48b1a-1020-4298-80c7-6c553060e5a3" providerId="ADAL" clId="{C44A946D-94BD-4BF4-AED1-57DB100CDB84}" dt="2022-11-30T07:25:28.696" v="6"/>
          <ac:spMkLst>
            <pc:docMk/>
            <pc:sldMk cId="305028282" sldId="329"/>
            <ac:spMk id="46086" creationId="{00000000-0000-0000-0000-000000000000}"/>
          </ac:spMkLst>
        </pc:spChg>
        <pc:picChg chg="mod">
          <ac:chgData name="HUANG,LILY (Agilent CHN)" userId="41e48b1a-1020-4298-80c7-6c553060e5a3" providerId="ADAL" clId="{C44A946D-94BD-4BF4-AED1-57DB100CDB84}" dt="2022-11-30T07:36:25.786" v="66" actId="1076"/>
          <ac:picMkLst>
            <pc:docMk/>
            <pc:sldMk cId="305028282" sldId="329"/>
            <ac:picMk id="24578" creationId="{00000000-0000-0000-0000-000000000000}"/>
          </ac:picMkLst>
        </pc:picChg>
        <pc:picChg chg="mod">
          <ac:chgData name="HUANG,LILY (Agilent CHN)" userId="41e48b1a-1020-4298-80c7-6c553060e5a3" providerId="ADAL" clId="{C44A946D-94BD-4BF4-AED1-57DB100CDB84}" dt="2022-11-30T07:36:25.786" v="66" actId="1076"/>
          <ac:picMkLst>
            <pc:docMk/>
            <pc:sldMk cId="305028282" sldId="329"/>
            <ac:picMk id="74754" creationId="{00000000-0000-0000-0000-000000000000}"/>
          </ac:picMkLst>
        </pc:picChg>
      </pc:sldChg>
      <pc:sldChg chg="modSp mod chgLayout">
        <pc:chgData name="HUANG,LILY (Agilent CHN)" userId="41e48b1a-1020-4298-80c7-6c553060e5a3" providerId="ADAL" clId="{C44A946D-94BD-4BF4-AED1-57DB100CDB84}" dt="2022-11-30T07:25:28.696" v="6"/>
        <pc:sldMkLst>
          <pc:docMk/>
          <pc:sldMk cId="2403715411" sldId="337"/>
        </pc:sldMkLst>
        <pc:spChg chg="mod">
          <ac:chgData name="HUANG,LILY (Agilent CHN)" userId="41e48b1a-1020-4298-80c7-6c553060e5a3" providerId="ADAL" clId="{C44A946D-94BD-4BF4-AED1-57DB100CDB84}" dt="2022-11-30T07:25:28.696" v="6"/>
          <ac:spMkLst>
            <pc:docMk/>
            <pc:sldMk cId="2403715411" sldId="337"/>
            <ac:spMk id="2" creationId="{57D0153E-BE90-4C01-BF55-E92BB5B3DFC0}"/>
          </ac:spMkLst>
        </pc:spChg>
        <pc:spChg chg="mod ord">
          <ac:chgData name="HUANG,LILY (Agilent CHN)" userId="41e48b1a-1020-4298-80c7-6c553060e5a3" providerId="ADAL" clId="{C44A946D-94BD-4BF4-AED1-57DB100CDB84}" dt="2022-11-30T07:24:53.204" v="5" actId="700"/>
          <ac:spMkLst>
            <pc:docMk/>
            <pc:sldMk cId="2403715411" sldId="337"/>
            <ac:spMk id="4" creationId="{68AAED4E-401A-4A71-B1AD-8B4BB63DD376}"/>
          </ac:spMkLst>
        </pc:spChg>
        <pc:spChg chg="mod ord">
          <ac:chgData name="HUANG,LILY (Agilent CHN)" userId="41e48b1a-1020-4298-80c7-6c553060e5a3" providerId="ADAL" clId="{C44A946D-94BD-4BF4-AED1-57DB100CDB84}" dt="2022-11-30T07:24:53.204" v="5" actId="700"/>
          <ac:spMkLst>
            <pc:docMk/>
            <pc:sldMk cId="2403715411" sldId="337"/>
            <ac:spMk id="5" creationId="{40950474-F595-48ED-AC50-96FCDB269528}"/>
          </ac:spMkLst>
        </pc:spChg>
        <pc:spChg chg="mod ord">
          <ac:chgData name="HUANG,LILY (Agilent CHN)" userId="41e48b1a-1020-4298-80c7-6c553060e5a3" providerId="ADAL" clId="{C44A946D-94BD-4BF4-AED1-57DB100CDB84}" dt="2022-11-30T07:24:53.204" v="5" actId="700"/>
          <ac:spMkLst>
            <pc:docMk/>
            <pc:sldMk cId="2403715411" sldId="337"/>
            <ac:spMk id="6" creationId="{ED5A4A03-562B-44D7-8DE7-467AFAC659F6}"/>
          </ac:spMkLst>
        </pc:spChg>
        <pc:picChg chg="mod">
          <ac:chgData name="HUANG,LILY (Agilent CHN)" userId="41e48b1a-1020-4298-80c7-6c553060e5a3" providerId="ADAL" clId="{C44A946D-94BD-4BF4-AED1-57DB100CDB84}" dt="2022-11-30T07:25:28.696" v="6"/>
          <ac:picMkLst>
            <pc:docMk/>
            <pc:sldMk cId="2403715411" sldId="337"/>
            <ac:picMk id="7" creationId="{C8D2CD92-68C3-4DE6-B09E-0E2091453399}"/>
          </ac:picMkLst>
        </pc:picChg>
      </pc:sldChg>
      <pc:sldChg chg="modSp mod modClrScheme chgLayout">
        <pc:chgData name="HUANG,LILY (Agilent CHN)" userId="41e48b1a-1020-4298-80c7-6c553060e5a3" providerId="ADAL" clId="{C44A946D-94BD-4BF4-AED1-57DB100CDB84}" dt="2022-11-30T07:32:20.146" v="44" actId="14100"/>
        <pc:sldMkLst>
          <pc:docMk/>
          <pc:sldMk cId="3633841620" sldId="351"/>
        </pc:sldMkLst>
        <pc:spChg chg="mod">
          <ac:chgData name="HUANG,LILY (Agilent CHN)" userId="41e48b1a-1020-4298-80c7-6c553060e5a3" providerId="ADAL" clId="{C44A946D-94BD-4BF4-AED1-57DB100CDB84}" dt="2022-11-30T07:32:20.146" v="44" actId="14100"/>
          <ac:spMkLst>
            <pc:docMk/>
            <pc:sldMk cId="3633841620" sldId="351"/>
            <ac:spMk id="2" creationId="{00000000-0000-0000-0000-000000000000}"/>
          </ac:spMkLst>
        </pc:spChg>
        <pc:spChg chg="mod">
          <ac:chgData name="HUANG,LILY (Agilent CHN)" userId="41e48b1a-1020-4298-80c7-6c553060e5a3" providerId="ADAL" clId="{C44A946D-94BD-4BF4-AED1-57DB100CDB84}" dt="2022-11-30T07:32:09.843" v="42" actId="1076"/>
          <ac:spMkLst>
            <pc:docMk/>
            <pc:sldMk cId="3633841620" sldId="351"/>
            <ac:spMk id="5" creationId="{00000000-0000-0000-0000-000000000000}"/>
          </ac:spMkLst>
        </pc:spChg>
        <pc:spChg chg="mod ord">
          <ac:chgData name="HUANG,LILY (Agilent CHN)" userId="41e48b1a-1020-4298-80c7-6c553060e5a3" providerId="ADAL" clId="{C44A946D-94BD-4BF4-AED1-57DB100CDB84}" dt="2022-11-30T07:24:53.204" v="5" actId="700"/>
          <ac:spMkLst>
            <pc:docMk/>
            <pc:sldMk cId="3633841620" sldId="351"/>
            <ac:spMk id="6" creationId="{00000000-0000-0000-0000-000000000000}"/>
          </ac:spMkLst>
        </pc:spChg>
        <pc:spChg chg="mod ord">
          <ac:chgData name="HUANG,LILY (Agilent CHN)" userId="41e48b1a-1020-4298-80c7-6c553060e5a3" providerId="ADAL" clId="{C44A946D-94BD-4BF4-AED1-57DB100CDB84}" dt="2022-11-30T07:24:53.204" v="5" actId="700"/>
          <ac:spMkLst>
            <pc:docMk/>
            <pc:sldMk cId="3633841620" sldId="351"/>
            <ac:spMk id="7" creationId="{00000000-0000-0000-0000-000000000000}"/>
          </ac:spMkLst>
        </pc:spChg>
        <pc:spChg chg="mod ord">
          <ac:chgData name="HUANG,LILY (Agilent CHN)" userId="41e48b1a-1020-4298-80c7-6c553060e5a3" providerId="ADAL" clId="{C44A946D-94BD-4BF4-AED1-57DB100CDB84}" dt="2022-11-30T07:24:53.204" v="5" actId="700"/>
          <ac:spMkLst>
            <pc:docMk/>
            <pc:sldMk cId="3633841620" sldId="351"/>
            <ac:spMk id="10244" creationId="{00000000-0000-0000-0000-000000000000}"/>
          </ac:spMkLst>
        </pc:spChg>
      </pc:sldChg>
      <pc:sldChg chg="modSp mod modClrScheme chgLayout">
        <pc:chgData name="HUANG,LILY (Agilent CHN)" userId="41e48b1a-1020-4298-80c7-6c553060e5a3" providerId="ADAL" clId="{C44A946D-94BD-4BF4-AED1-57DB100CDB84}" dt="2022-11-30T07:37:21.230" v="73" actId="14100"/>
        <pc:sldMkLst>
          <pc:docMk/>
          <pc:sldMk cId="2973335482" sldId="357"/>
        </pc:sldMkLst>
        <pc:spChg chg="mod">
          <ac:chgData name="HUANG,LILY (Agilent CHN)" userId="41e48b1a-1020-4298-80c7-6c553060e5a3" providerId="ADAL" clId="{C44A946D-94BD-4BF4-AED1-57DB100CDB84}" dt="2022-11-30T07:36:53.519" v="69" actId="1076"/>
          <ac:spMkLst>
            <pc:docMk/>
            <pc:sldMk cId="2973335482" sldId="357"/>
            <ac:spMk id="6" creationId="{00000000-0000-0000-0000-000000000000}"/>
          </ac:spMkLst>
        </pc:spChg>
        <pc:spChg chg="mod ord">
          <ac:chgData name="HUANG,LILY (Agilent CHN)" userId="41e48b1a-1020-4298-80c7-6c553060e5a3" providerId="ADAL" clId="{C44A946D-94BD-4BF4-AED1-57DB100CDB84}" dt="2022-11-30T07:24:53.204" v="5" actId="700"/>
          <ac:spMkLst>
            <pc:docMk/>
            <pc:sldMk cId="2973335482" sldId="357"/>
            <ac:spMk id="8" creationId="{00000000-0000-0000-0000-000000000000}"/>
          </ac:spMkLst>
        </pc:spChg>
        <pc:spChg chg="mod ord">
          <ac:chgData name="HUANG,LILY (Agilent CHN)" userId="41e48b1a-1020-4298-80c7-6c553060e5a3" providerId="ADAL" clId="{C44A946D-94BD-4BF4-AED1-57DB100CDB84}" dt="2022-11-30T07:24:53.204" v="5" actId="700"/>
          <ac:spMkLst>
            <pc:docMk/>
            <pc:sldMk cId="2973335482" sldId="357"/>
            <ac:spMk id="9" creationId="{00000000-0000-0000-0000-000000000000}"/>
          </ac:spMkLst>
        </pc:spChg>
        <pc:spChg chg="mod ord">
          <ac:chgData name="HUANG,LILY (Agilent CHN)" userId="41e48b1a-1020-4298-80c7-6c553060e5a3" providerId="ADAL" clId="{C44A946D-94BD-4BF4-AED1-57DB100CDB84}" dt="2022-11-30T07:37:21.230" v="73" actId="14100"/>
          <ac:spMkLst>
            <pc:docMk/>
            <pc:sldMk cId="2973335482" sldId="357"/>
            <ac:spMk id="29699" creationId="{00000000-0000-0000-0000-000000000000}"/>
          </ac:spMkLst>
        </pc:spChg>
        <pc:spChg chg="mod ord">
          <ac:chgData name="HUANG,LILY (Agilent CHN)" userId="41e48b1a-1020-4298-80c7-6c553060e5a3" providerId="ADAL" clId="{C44A946D-94BD-4BF4-AED1-57DB100CDB84}" dt="2022-11-30T07:24:53.204" v="5" actId="700"/>
          <ac:spMkLst>
            <pc:docMk/>
            <pc:sldMk cId="2973335482" sldId="357"/>
            <ac:spMk id="29700" creationId="{00000000-0000-0000-0000-000000000000}"/>
          </ac:spMkLst>
        </pc:spChg>
        <pc:picChg chg="mod">
          <ac:chgData name="HUANG,LILY (Agilent CHN)" userId="41e48b1a-1020-4298-80c7-6c553060e5a3" providerId="ADAL" clId="{C44A946D-94BD-4BF4-AED1-57DB100CDB84}" dt="2022-11-30T07:37:08.190" v="71" actId="1076"/>
          <ac:picMkLst>
            <pc:docMk/>
            <pc:sldMk cId="2973335482" sldId="357"/>
            <ac:picMk id="7" creationId="{00000000-0000-0000-0000-000000000000}"/>
          </ac:picMkLst>
        </pc:picChg>
      </pc:sldChg>
      <pc:sldChg chg="modSp mod modClrScheme chgLayout">
        <pc:chgData name="HUANG,LILY (Agilent CHN)" userId="41e48b1a-1020-4298-80c7-6c553060e5a3" providerId="ADAL" clId="{C44A946D-94BD-4BF4-AED1-57DB100CDB84}" dt="2022-11-30T07:38:11.641" v="96" actId="14100"/>
        <pc:sldMkLst>
          <pc:docMk/>
          <pc:sldMk cId="796345811" sldId="358"/>
        </pc:sldMkLst>
        <pc:spChg chg="mod">
          <ac:chgData name="HUANG,LILY (Agilent CHN)" userId="41e48b1a-1020-4298-80c7-6c553060e5a3" providerId="ADAL" clId="{C44A946D-94BD-4BF4-AED1-57DB100CDB84}" dt="2022-11-30T07:37:34.773" v="74" actId="1076"/>
          <ac:spMkLst>
            <pc:docMk/>
            <pc:sldMk cId="796345811" sldId="358"/>
            <ac:spMk id="6" creationId="{00000000-0000-0000-0000-000000000000}"/>
          </ac:spMkLst>
        </pc:spChg>
        <pc:spChg chg="mod ord">
          <ac:chgData name="HUANG,LILY (Agilent CHN)" userId="41e48b1a-1020-4298-80c7-6c553060e5a3" providerId="ADAL" clId="{C44A946D-94BD-4BF4-AED1-57DB100CDB84}" dt="2022-11-30T07:24:53.204" v="5" actId="700"/>
          <ac:spMkLst>
            <pc:docMk/>
            <pc:sldMk cId="796345811" sldId="358"/>
            <ac:spMk id="9" creationId="{00000000-0000-0000-0000-000000000000}"/>
          </ac:spMkLst>
        </pc:spChg>
        <pc:spChg chg="mod ord">
          <ac:chgData name="HUANG,LILY (Agilent CHN)" userId="41e48b1a-1020-4298-80c7-6c553060e5a3" providerId="ADAL" clId="{C44A946D-94BD-4BF4-AED1-57DB100CDB84}" dt="2022-11-30T07:24:53.204" v="5" actId="700"/>
          <ac:spMkLst>
            <pc:docMk/>
            <pc:sldMk cId="796345811" sldId="358"/>
            <ac:spMk id="10" creationId="{00000000-0000-0000-0000-000000000000}"/>
          </ac:spMkLst>
        </pc:spChg>
        <pc:spChg chg="mod ord">
          <ac:chgData name="HUANG,LILY (Agilent CHN)" userId="41e48b1a-1020-4298-80c7-6c553060e5a3" providerId="ADAL" clId="{C44A946D-94BD-4BF4-AED1-57DB100CDB84}" dt="2022-11-30T07:38:11.641" v="96" actId="14100"/>
          <ac:spMkLst>
            <pc:docMk/>
            <pc:sldMk cId="796345811" sldId="358"/>
            <ac:spMk id="30723" creationId="{00000000-0000-0000-0000-000000000000}"/>
          </ac:spMkLst>
        </pc:spChg>
        <pc:spChg chg="mod ord">
          <ac:chgData name="HUANG,LILY (Agilent CHN)" userId="41e48b1a-1020-4298-80c7-6c553060e5a3" providerId="ADAL" clId="{C44A946D-94BD-4BF4-AED1-57DB100CDB84}" dt="2022-11-30T07:24:53.204" v="5" actId="700"/>
          <ac:spMkLst>
            <pc:docMk/>
            <pc:sldMk cId="796345811" sldId="358"/>
            <ac:spMk id="30724" creationId="{00000000-0000-0000-0000-000000000000}"/>
          </ac:spMkLst>
        </pc:spChg>
        <pc:picChg chg="mod">
          <ac:chgData name="HUANG,LILY (Agilent CHN)" userId="41e48b1a-1020-4298-80c7-6c553060e5a3" providerId="ADAL" clId="{C44A946D-94BD-4BF4-AED1-57DB100CDB84}" dt="2022-11-30T07:38:00.874" v="94" actId="1076"/>
          <ac:picMkLst>
            <pc:docMk/>
            <pc:sldMk cId="796345811" sldId="358"/>
            <ac:picMk id="7" creationId="{00000000-0000-0000-0000-000000000000}"/>
          </ac:picMkLst>
        </pc:picChg>
        <pc:picChg chg="mod">
          <ac:chgData name="HUANG,LILY (Agilent CHN)" userId="41e48b1a-1020-4298-80c7-6c553060e5a3" providerId="ADAL" clId="{C44A946D-94BD-4BF4-AED1-57DB100CDB84}" dt="2022-11-30T07:38:00.874" v="94" actId="1076"/>
          <ac:picMkLst>
            <pc:docMk/>
            <pc:sldMk cId="796345811" sldId="358"/>
            <ac:picMk id="8" creationId="{00000000-0000-0000-0000-000000000000}"/>
          </ac:picMkLst>
        </pc:picChg>
      </pc:sldChg>
      <pc:sldChg chg="addSp delSp modSp mod modClrScheme chgLayout">
        <pc:chgData name="HUANG,LILY (Agilent CHN)" userId="41e48b1a-1020-4298-80c7-6c553060e5a3" providerId="ADAL" clId="{C44A946D-94BD-4BF4-AED1-57DB100CDB84}" dt="2022-11-30T07:38:29.810" v="98" actId="1076"/>
        <pc:sldMkLst>
          <pc:docMk/>
          <pc:sldMk cId="3108890935" sldId="359"/>
        </pc:sldMkLst>
        <pc:spChg chg="mod ord">
          <ac:chgData name="HUANG,LILY (Agilent CHN)" userId="41e48b1a-1020-4298-80c7-6c553060e5a3" providerId="ADAL" clId="{C44A946D-94BD-4BF4-AED1-57DB100CDB84}" dt="2022-11-30T07:25:28.696" v="6"/>
          <ac:spMkLst>
            <pc:docMk/>
            <pc:sldMk cId="3108890935" sldId="359"/>
            <ac:spMk id="9" creationId="{00000000-0000-0000-0000-000000000000}"/>
          </ac:spMkLst>
        </pc:spChg>
        <pc:spChg chg="del mod ord">
          <ac:chgData name="HUANG,LILY (Agilent CHN)" userId="41e48b1a-1020-4298-80c7-6c553060e5a3" providerId="ADAL" clId="{C44A946D-94BD-4BF4-AED1-57DB100CDB84}" dt="2022-11-30T07:29:49.596" v="34" actId="478"/>
          <ac:spMkLst>
            <pc:docMk/>
            <pc:sldMk cId="3108890935" sldId="359"/>
            <ac:spMk id="10" creationId="{00000000-0000-0000-0000-000000000000}"/>
          </ac:spMkLst>
        </pc:spChg>
        <pc:spChg chg="mod">
          <ac:chgData name="HUANG,LILY (Agilent CHN)" userId="41e48b1a-1020-4298-80c7-6c553060e5a3" providerId="ADAL" clId="{C44A946D-94BD-4BF4-AED1-57DB100CDB84}" dt="2022-11-30T07:38:19.774" v="97" actId="1076"/>
          <ac:spMkLst>
            <pc:docMk/>
            <pc:sldMk cId="3108890935" sldId="359"/>
            <ac:spMk id="11" creationId="{00000000-0000-0000-0000-000000000000}"/>
          </ac:spMkLst>
        </pc:spChg>
        <pc:spChg chg="mod">
          <ac:chgData name="HUANG,LILY (Agilent CHN)" userId="41e48b1a-1020-4298-80c7-6c553060e5a3" providerId="ADAL" clId="{C44A946D-94BD-4BF4-AED1-57DB100CDB84}" dt="2022-11-30T07:25:28.696" v="6"/>
          <ac:spMkLst>
            <pc:docMk/>
            <pc:sldMk cId="3108890935" sldId="359"/>
            <ac:spMk id="12" creationId="{00000000-0000-0000-0000-000000000000}"/>
          </ac:spMkLst>
        </pc:spChg>
        <pc:spChg chg="mod">
          <ac:chgData name="HUANG,LILY (Agilent CHN)" userId="41e48b1a-1020-4298-80c7-6c553060e5a3" providerId="ADAL" clId="{C44A946D-94BD-4BF4-AED1-57DB100CDB84}" dt="2022-11-30T07:25:28.696" v="6"/>
          <ac:spMkLst>
            <pc:docMk/>
            <pc:sldMk cId="3108890935" sldId="359"/>
            <ac:spMk id="13" creationId="{00000000-0000-0000-0000-000000000000}"/>
          </ac:spMkLst>
        </pc:spChg>
        <pc:spChg chg="mod ord">
          <ac:chgData name="HUANG,LILY (Agilent CHN)" userId="41e48b1a-1020-4298-80c7-6c553060e5a3" providerId="ADAL" clId="{C44A946D-94BD-4BF4-AED1-57DB100CDB84}" dt="2022-11-30T07:24:53.204" v="5" actId="700"/>
          <ac:spMkLst>
            <pc:docMk/>
            <pc:sldMk cId="3108890935" sldId="359"/>
            <ac:spMk id="14" creationId="{00000000-0000-0000-0000-000000000000}"/>
          </ac:spMkLst>
        </pc:spChg>
        <pc:spChg chg="mod ord">
          <ac:chgData name="HUANG,LILY (Agilent CHN)" userId="41e48b1a-1020-4298-80c7-6c553060e5a3" providerId="ADAL" clId="{C44A946D-94BD-4BF4-AED1-57DB100CDB84}" dt="2022-11-30T07:24:53.204" v="5" actId="700"/>
          <ac:spMkLst>
            <pc:docMk/>
            <pc:sldMk cId="3108890935" sldId="359"/>
            <ac:spMk id="15" creationId="{00000000-0000-0000-0000-000000000000}"/>
          </ac:spMkLst>
        </pc:spChg>
        <pc:spChg chg="add mod">
          <ac:chgData name="HUANG,LILY (Agilent CHN)" userId="41e48b1a-1020-4298-80c7-6c553060e5a3" providerId="ADAL" clId="{C44A946D-94BD-4BF4-AED1-57DB100CDB84}" dt="2022-11-30T07:29:36.023" v="33"/>
          <ac:spMkLst>
            <pc:docMk/>
            <pc:sldMk cId="3108890935" sldId="359"/>
            <ac:spMk id="16" creationId="{4E905A9E-10D1-4B76-A414-0790F97F1E7A}"/>
          </ac:spMkLst>
        </pc:spChg>
        <pc:picChg chg="mod">
          <ac:chgData name="HUANG,LILY (Agilent CHN)" userId="41e48b1a-1020-4298-80c7-6c553060e5a3" providerId="ADAL" clId="{C44A946D-94BD-4BF4-AED1-57DB100CDB84}" dt="2022-11-30T07:25:28.696" v="6"/>
          <ac:picMkLst>
            <pc:docMk/>
            <pc:sldMk cId="3108890935" sldId="359"/>
            <ac:picMk id="8" creationId="{00000000-0000-0000-0000-000000000000}"/>
          </ac:picMkLst>
        </pc:picChg>
        <pc:picChg chg="mod">
          <ac:chgData name="HUANG,LILY (Agilent CHN)" userId="41e48b1a-1020-4298-80c7-6c553060e5a3" providerId="ADAL" clId="{C44A946D-94BD-4BF4-AED1-57DB100CDB84}" dt="2022-11-30T07:38:29.810" v="98" actId="1076"/>
          <ac:picMkLst>
            <pc:docMk/>
            <pc:sldMk cId="3108890935" sldId="359"/>
            <ac:picMk id="3074" creationId="{00000000-0000-0000-0000-000000000000}"/>
          </ac:picMkLst>
        </pc:picChg>
        <pc:picChg chg="mod">
          <ac:chgData name="HUANG,LILY (Agilent CHN)" userId="41e48b1a-1020-4298-80c7-6c553060e5a3" providerId="ADAL" clId="{C44A946D-94BD-4BF4-AED1-57DB100CDB84}" dt="2022-11-30T07:25:28.696" v="6"/>
          <ac:picMkLst>
            <pc:docMk/>
            <pc:sldMk cId="3108890935" sldId="359"/>
            <ac:picMk id="21511" creationId="{00000000-0000-0000-0000-000000000000}"/>
          </ac:picMkLst>
        </pc:picChg>
      </pc:sldChg>
      <pc:sldChg chg="modSp mod modClrScheme chgLayout modNotes">
        <pc:chgData name="HUANG,LILY (Agilent CHN)" userId="41e48b1a-1020-4298-80c7-6c553060e5a3" providerId="ADAL" clId="{C44A946D-94BD-4BF4-AED1-57DB100CDB84}" dt="2022-11-30T07:34:56.655" v="58" actId="1076"/>
        <pc:sldMkLst>
          <pc:docMk/>
          <pc:sldMk cId="2072825997" sldId="363"/>
        </pc:sldMkLst>
        <pc:spChg chg="mod">
          <ac:chgData name="HUANG,LILY (Agilent CHN)" userId="41e48b1a-1020-4298-80c7-6c553060e5a3" providerId="ADAL" clId="{C44A946D-94BD-4BF4-AED1-57DB100CDB84}" dt="2022-11-30T07:34:06.579" v="52" actId="1076"/>
          <ac:spMkLst>
            <pc:docMk/>
            <pc:sldMk cId="2072825997" sldId="363"/>
            <ac:spMk id="6" creationId="{00000000-0000-0000-0000-000000000000}"/>
          </ac:spMkLst>
        </pc:spChg>
        <pc:spChg chg="mod ord">
          <ac:chgData name="HUANG,LILY (Agilent CHN)" userId="41e48b1a-1020-4298-80c7-6c553060e5a3" providerId="ADAL" clId="{C44A946D-94BD-4BF4-AED1-57DB100CDB84}" dt="2022-11-30T07:24:53.204" v="5" actId="700"/>
          <ac:spMkLst>
            <pc:docMk/>
            <pc:sldMk cId="2072825997" sldId="363"/>
            <ac:spMk id="7" creationId="{00000000-0000-0000-0000-000000000000}"/>
          </ac:spMkLst>
        </pc:spChg>
        <pc:spChg chg="mod ord">
          <ac:chgData name="HUANG,LILY (Agilent CHN)" userId="41e48b1a-1020-4298-80c7-6c553060e5a3" providerId="ADAL" clId="{C44A946D-94BD-4BF4-AED1-57DB100CDB84}" dt="2022-11-30T07:24:53.204" v="5" actId="700"/>
          <ac:spMkLst>
            <pc:docMk/>
            <pc:sldMk cId="2072825997" sldId="363"/>
            <ac:spMk id="8" creationId="{00000000-0000-0000-0000-000000000000}"/>
          </ac:spMkLst>
        </pc:spChg>
        <pc:spChg chg="mod ord">
          <ac:chgData name="HUANG,LILY (Agilent CHN)" userId="41e48b1a-1020-4298-80c7-6c553060e5a3" providerId="ADAL" clId="{C44A946D-94BD-4BF4-AED1-57DB100CDB84}" dt="2022-11-30T07:34:56.655" v="58" actId="1076"/>
          <ac:spMkLst>
            <pc:docMk/>
            <pc:sldMk cId="2072825997" sldId="363"/>
            <ac:spMk id="20483" creationId="{00000000-0000-0000-0000-000000000000}"/>
          </ac:spMkLst>
        </pc:spChg>
        <pc:spChg chg="mod ord">
          <ac:chgData name="HUANG,LILY (Agilent CHN)" userId="41e48b1a-1020-4298-80c7-6c553060e5a3" providerId="ADAL" clId="{C44A946D-94BD-4BF4-AED1-57DB100CDB84}" dt="2022-11-30T07:24:53.204" v="5" actId="700"/>
          <ac:spMkLst>
            <pc:docMk/>
            <pc:sldMk cId="2072825997" sldId="363"/>
            <ac:spMk id="20484" creationId="{00000000-0000-0000-0000-000000000000}"/>
          </ac:spMkLst>
        </pc:spChg>
        <pc:picChg chg="mod">
          <ac:chgData name="HUANG,LILY (Agilent CHN)" userId="41e48b1a-1020-4298-80c7-6c553060e5a3" providerId="ADAL" clId="{C44A946D-94BD-4BF4-AED1-57DB100CDB84}" dt="2022-11-30T07:34:35.042" v="55" actId="1076"/>
          <ac:picMkLst>
            <pc:docMk/>
            <pc:sldMk cId="2072825997" sldId="363"/>
            <ac:picMk id="23554" creationId="{00000000-0000-0000-0000-000000000000}"/>
          </ac:picMkLst>
        </pc:picChg>
      </pc:sldChg>
      <pc:sldChg chg="addSp delSp modSp mod modClrScheme chgLayout modNotes">
        <pc:chgData name="HUANG,LILY (Agilent CHN)" userId="41e48b1a-1020-4298-80c7-6c553060e5a3" providerId="ADAL" clId="{C44A946D-94BD-4BF4-AED1-57DB100CDB84}" dt="2022-11-30T07:29:25.738" v="32" actId="108"/>
        <pc:sldMkLst>
          <pc:docMk/>
          <pc:sldMk cId="3894017363" sldId="654"/>
        </pc:sldMkLst>
        <pc:spChg chg="del mod ord">
          <ac:chgData name="HUANG,LILY (Agilent CHN)" userId="41e48b1a-1020-4298-80c7-6c553060e5a3" providerId="ADAL" clId="{C44A946D-94BD-4BF4-AED1-57DB100CDB84}" dt="2022-11-30T07:28:11.393" v="21" actId="478"/>
          <ac:spMkLst>
            <pc:docMk/>
            <pc:sldMk cId="3894017363" sldId="654"/>
            <ac:spMk id="6" creationId="{00000000-0000-0000-0000-000000000000}"/>
          </ac:spMkLst>
        </pc:spChg>
        <pc:spChg chg="add mod">
          <ac:chgData name="HUANG,LILY (Agilent CHN)" userId="41e48b1a-1020-4298-80c7-6c553060e5a3" providerId="ADAL" clId="{C44A946D-94BD-4BF4-AED1-57DB100CDB84}" dt="2022-11-30T07:29:25.738" v="32" actId="108"/>
          <ac:spMkLst>
            <pc:docMk/>
            <pc:sldMk cId="3894017363" sldId="654"/>
            <ac:spMk id="9" creationId="{66212D86-010C-4124-AEAC-23F91728225D}"/>
          </ac:spMkLst>
        </pc:spChg>
        <pc:spChg chg="mod ord">
          <ac:chgData name="HUANG,LILY (Agilent CHN)" userId="41e48b1a-1020-4298-80c7-6c553060e5a3" providerId="ADAL" clId="{C44A946D-94BD-4BF4-AED1-57DB100CDB84}" dt="2022-11-30T07:24:53.204" v="5" actId="700"/>
          <ac:spMkLst>
            <pc:docMk/>
            <pc:sldMk cId="3894017363" sldId="654"/>
            <ac:spMk id="13315" creationId="{00000000-0000-0000-0000-000000000000}"/>
          </ac:spMkLst>
        </pc:spChg>
        <pc:picChg chg="mod">
          <ac:chgData name="HUANG,LILY (Agilent CHN)" userId="41e48b1a-1020-4298-80c7-6c553060e5a3" providerId="ADAL" clId="{C44A946D-94BD-4BF4-AED1-57DB100CDB84}" dt="2022-11-30T07:28:20.672" v="22" actId="1076"/>
          <ac:picMkLst>
            <pc:docMk/>
            <pc:sldMk cId="3894017363" sldId="654"/>
            <ac:picMk id="7" creationId="{6ECA1F34-680A-497E-A6F7-4BD0839362C8}"/>
          </ac:picMkLst>
        </pc:picChg>
        <pc:picChg chg="mod">
          <ac:chgData name="HUANG,LILY (Agilent CHN)" userId="41e48b1a-1020-4298-80c7-6c553060e5a3" providerId="ADAL" clId="{C44A946D-94BD-4BF4-AED1-57DB100CDB84}" dt="2022-11-30T07:28:20.672" v="22" actId="1076"/>
          <ac:picMkLst>
            <pc:docMk/>
            <pc:sldMk cId="3894017363" sldId="654"/>
            <ac:picMk id="8" creationId="{34541B12-4428-443A-9086-0488FFD14058}"/>
          </ac:picMkLst>
        </pc:picChg>
        <pc:picChg chg="mod">
          <ac:chgData name="HUANG,LILY (Agilent CHN)" userId="41e48b1a-1020-4298-80c7-6c553060e5a3" providerId="ADAL" clId="{C44A946D-94BD-4BF4-AED1-57DB100CDB84}" dt="2022-11-30T07:28:41.642" v="27" actId="14100"/>
          <ac:picMkLst>
            <pc:docMk/>
            <pc:sldMk cId="3894017363" sldId="654"/>
            <ac:picMk id="21" creationId="{00000000-0000-0000-0000-000000000000}"/>
          </ac:picMkLst>
        </pc:picChg>
      </pc:sldChg>
      <pc:sldMasterChg chg="modSp modSldLayout">
        <pc:chgData name="HUANG,LILY (Agilent CHN)" userId="41e48b1a-1020-4298-80c7-6c553060e5a3" providerId="ADAL" clId="{C44A946D-94BD-4BF4-AED1-57DB100CDB84}" dt="2022-11-30T07:25:28.696" v="6"/>
        <pc:sldMasterMkLst>
          <pc:docMk/>
          <pc:sldMasterMk cId="0" sldId="2147483648"/>
        </pc:sldMasterMkLst>
        <pc:spChg chg="mod">
          <ac:chgData name="HUANG,LILY (Agilent CHN)" userId="41e48b1a-1020-4298-80c7-6c553060e5a3" providerId="ADAL" clId="{C44A946D-94BD-4BF4-AED1-57DB100CDB84}" dt="2022-11-30T07:25:28.696" v="6"/>
          <ac:spMkLst>
            <pc:docMk/>
            <pc:sldMasterMk cId="0" sldId="2147483648"/>
            <ac:spMk id="1060" creationId="{00000000-0000-0000-0000-000000000000}"/>
          </ac:spMkLst>
        </pc:spChg>
        <pc:spChg chg="mod">
          <ac:chgData name="HUANG,LILY (Agilent CHN)" userId="41e48b1a-1020-4298-80c7-6c553060e5a3" providerId="ADAL" clId="{C44A946D-94BD-4BF4-AED1-57DB100CDB84}" dt="2022-11-30T07:25:28.696" v="6"/>
          <ac:spMkLst>
            <pc:docMk/>
            <pc:sldMasterMk cId="0" sldId="2147483648"/>
            <ac:spMk id="1061" creationId="{00000000-0000-0000-0000-000000000000}"/>
          </ac:spMkLst>
        </pc:spChg>
        <pc:spChg chg="mod">
          <ac:chgData name="HUANG,LILY (Agilent CHN)" userId="41e48b1a-1020-4298-80c7-6c553060e5a3" providerId="ADAL" clId="{C44A946D-94BD-4BF4-AED1-57DB100CDB84}" dt="2022-11-30T07:25:28.696" v="6"/>
          <ac:spMkLst>
            <pc:docMk/>
            <pc:sldMasterMk cId="0" sldId="2147483648"/>
            <ac:spMk id="1062" creationId="{00000000-0000-0000-0000-000000000000}"/>
          </ac:spMkLst>
        </pc:spChg>
        <pc:spChg chg="mod">
          <ac:chgData name="HUANG,LILY (Agilent CHN)" userId="41e48b1a-1020-4298-80c7-6c553060e5a3" providerId="ADAL" clId="{C44A946D-94BD-4BF4-AED1-57DB100CDB84}" dt="2022-11-30T07:25:28.696" v="6"/>
          <ac:spMkLst>
            <pc:docMk/>
            <pc:sldMasterMk cId="0" sldId="2147483648"/>
            <ac:spMk id="6147" creationId="{00000000-0000-0000-0000-000000000000}"/>
          </ac:spMkLst>
        </pc:spChg>
        <pc:spChg chg="mod">
          <ac:chgData name="HUANG,LILY (Agilent CHN)" userId="41e48b1a-1020-4298-80c7-6c553060e5a3" providerId="ADAL" clId="{C44A946D-94BD-4BF4-AED1-57DB100CDB84}" dt="2022-11-30T07:25:28.696" v="6"/>
          <ac:spMkLst>
            <pc:docMk/>
            <pc:sldMasterMk cId="0" sldId="2147483648"/>
            <ac:spMk id="6148" creationId="{00000000-0000-0000-0000-000000000000}"/>
          </ac:spMkLst>
        </pc:spChg>
        <pc:picChg chg="mod">
          <ac:chgData name="HUANG,LILY (Agilent CHN)" userId="41e48b1a-1020-4298-80c7-6c553060e5a3" providerId="ADAL" clId="{C44A946D-94BD-4BF4-AED1-57DB100CDB84}" dt="2022-11-30T07:25:28.696" v="6"/>
          <ac:picMkLst>
            <pc:docMk/>
            <pc:sldMasterMk cId="0" sldId="2147483648"/>
            <ac:picMk id="6146" creationId="{00000000-0000-0000-0000-000000000000}"/>
          </ac:picMkLst>
        </pc:picChg>
        <pc:picChg chg="mod">
          <ac:chgData name="HUANG,LILY (Agilent CHN)" userId="41e48b1a-1020-4298-80c7-6c553060e5a3" providerId="ADAL" clId="{C44A946D-94BD-4BF4-AED1-57DB100CDB84}" dt="2022-11-30T07:25:28.696" v="6"/>
          <ac:picMkLst>
            <pc:docMk/>
            <pc:sldMasterMk cId="0" sldId="2147483648"/>
            <ac:picMk id="6149" creationId="{00000000-0000-0000-0000-000000000000}"/>
          </ac:picMkLst>
        </pc:picChg>
        <pc:sldLayoutChg chg="modSp">
          <pc:chgData name="HUANG,LILY (Agilent CHN)" userId="41e48b1a-1020-4298-80c7-6c553060e5a3" providerId="ADAL" clId="{C44A946D-94BD-4BF4-AED1-57DB100CDB84}" dt="2022-11-30T07:25:28.696" v="6"/>
          <pc:sldLayoutMkLst>
            <pc:docMk/>
            <pc:sldMasterMk cId="0" sldId="2147483648"/>
            <pc:sldLayoutMk cId="0" sldId="2147483674"/>
          </pc:sldLayoutMkLst>
          <pc:spChg chg="mod">
            <ac:chgData name="HUANG,LILY (Agilent CHN)" userId="41e48b1a-1020-4298-80c7-6c553060e5a3" providerId="ADAL" clId="{C44A946D-94BD-4BF4-AED1-57DB100CDB84}" dt="2022-11-30T07:25:28.696" v="6"/>
            <ac:spMkLst>
              <pc:docMk/>
              <pc:sldMasterMk cId="0" sldId="2147483648"/>
              <pc:sldLayoutMk cId="0" sldId="2147483674"/>
              <ac:spMk id="2" creationId="{00000000-0000-0000-0000-000000000000}"/>
            </ac:spMkLst>
          </pc:spChg>
          <pc:spChg chg="mod">
            <ac:chgData name="HUANG,LILY (Agilent CHN)" userId="41e48b1a-1020-4298-80c7-6c553060e5a3" providerId="ADAL" clId="{C44A946D-94BD-4BF4-AED1-57DB100CDB84}" dt="2022-11-30T07:25:28.696" v="6"/>
            <ac:spMkLst>
              <pc:docMk/>
              <pc:sldMasterMk cId="0" sldId="2147483648"/>
              <pc:sldLayoutMk cId="0" sldId="2147483674"/>
              <ac:spMk id="3" creationId="{00000000-0000-0000-0000-000000000000}"/>
            </ac:spMkLst>
          </pc:spChg>
        </pc:sldLayoutChg>
        <pc:sldLayoutChg chg="modSp">
          <pc:chgData name="HUANG,LILY (Agilent CHN)" userId="41e48b1a-1020-4298-80c7-6c553060e5a3" providerId="ADAL" clId="{C44A946D-94BD-4BF4-AED1-57DB100CDB84}" dt="2022-11-30T07:25:28.696" v="6"/>
          <pc:sldLayoutMkLst>
            <pc:docMk/>
            <pc:sldMasterMk cId="0" sldId="2147483648"/>
            <pc:sldLayoutMk cId="0" sldId="2147483675"/>
          </pc:sldLayoutMkLst>
          <pc:spChg chg="mod">
            <ac:chgData name="HUANG,LILY (Agilent CHN)" userId="41e48b1a-1020-4298-80c7-6c553060e5a3" providerId="ADAL" clId="{C44A946D-94BD-4BF4-AED1-57DB100CDB84}" dt="2022-11-30T07:25:28.696" v="6"/>
            <ac:spMkLst>
              <pc:docMk/>
              <pc:sldMasterMk cId="0" sldId="2147483648"/>
              <pc:sldLayoutMk cId="0" sldId="2147483675"/>
              <ac:spMk id="3" creationId="{00000000-0000-0000-0000-000000000000}"/>
            </ac:spMkLst>
          </pc:spChg>
          <pc:spChg chg="mod">
            <ac:chgData name="HUANG,LILY (Agilent CHN)" userId="41e48b1a-1020-4298-80c7-6c553060e5a3" providerId="ADAL" clId="{C44A946D-94BD-4BF4-AED1-57DB100CDB84}" dt="2022-11-30T07:25:28.696" v="6"/>
            <ac:spMkLst>
              <pc:docMk/>
              <pc:sldMasterMk cId="0" sldId="2147483648"/>
              <pc:sldLayoutMk cId="0" sldId="2147483675"/>
              <ac:spMk id="4" creationId="{00000000-0000-0000-0000-000000000000}"/>
            </ac:spMkLst>
          </pc:spChg>
        </pc:sldLayoutChg>
        <pc:sldLayoutChg chg="modSp">
          <pc:chgData name="HUANG,LILY (Agilent CHN)" userId="41e48b1a-1020-4298-80c7-6c553060e5a3" providerId="ADAL" clId="{C44A946D-94BD-4BF4-AED1-57DB100CDB84}" dt="2022-11-30T07:25:28.696" v="6"/>
          <pc:sldLayoutMkLst>
            <pc:docMk/>
            <pc:sldMasterMk cId="0" sldId="2147483648"/>
            <pc:sldLayoutMk cId="0" sldId="2147483676"/>
          </pc:sldLayoutMkLst>
          <pc:spChg chg="mod">
            <ac:chgData name="HUANG,LILY (Agilent CHN)" userId="41e48b1a-1020-4298-80c7-6c553060e5a3" providerId="ADAL" clId="{C44A946D-94BD-4BF4-AED1-57DB100CDB84}" dt="2022-11-30T07:25:28.696" v="6"/>
            <ac:spMkLst>
              <pc:docMk/>
              <pc:sldMasterMk cId="0" sldId="2147483648"/>
              <pc:sldLayoutMk cId="0" sldId="2147483676"/>
              <ac:spMk id="2" creationId="{00000000-0000-0000-0000-000000000000}"/>
            </ac:spMkLst>
          </pc:spChg>
          <pc:spChg chg="mod">
            <ac:chgData name="HUANG,LILY (Agilent CHN)" userId="41e48b1a-1020-4298-80c7-6c553060e5a3" providerId="ADAL" clId="{C44A946D-94BD-4BF4-AED1-57DB100CDB84}" dt="2022-11-30T07:25:28.696" v="6"/>
            <ac:spMkLst>
              <pc:docMk/>
              <pc:sldMasterMk cId="0" sldId="2147483648"/>
              <pc:sldLayoutMk cId="0" sldId="2147483676"/>
              <ac:spMk id="3" creationId="{00000000-0000-0000-0000-000000000000}"/>
            </ac:spMkLst>
          </pc:spChg>
          <pc:spChg chg="mod">
            <ac:chgData name="HUANG,LILY (Agilent CHN)" userId="41e48b1a-1020-4298-80c7-6c553060e5a3" providerId="ADAL" clId="{C44A946D-94BD-4BF4-AED1-57DB100CDB84}" dt="2022-11-30T07:25:28.696" v="6"/>
            <ac:spMkLst>
              <pc:docMk/>
              <pc:sldMasterMk cId="0" sldId="2147483648"/>
              <pc:sldLayoutMk cId="0" sldId="2147483676"/>
              <ac:spMk id="4" creationId="{00000000-0000-0000-0000-000000000000}"/>
            </ac:spMkLst>
          </pc:spChg>
          <pc:spChg chg="mod">
            <ac:chgData name="HUANG,LILY (Agilent CHN)" userId="41e48b1a-1020-4298-80c7-6c553060e5a3" providerId="ADAL" clId="{C44A946D-94BD-4BF4-AED1-57DB100CDB84}" dt="2022-11-30T07:25:28.696" v="6"/>
            <ac:spMkLst>
              <pc:docMk/>
              <pc:sldMasterMk cId="0" sldId="2147483648"/>
              <pc:sldLayoutMk cId="0" sldId="2147483676"/>
              <ac:spMk id="5" creationId="{00000000-0000-0000-0000-000000000000}"/>
            </ac:spMkLst>
          </pc:spChg>
          <pc:spChg chg="mod">
            <ac:chgData name="HUANG,LILY (Agilent CHN)" userId="41e48b1a-1020-4298-80c7-6c553060e5a3" providerId="ADAL" clId="{C44A946D-94BD-4BF4-AED1-57DB100CDB84}" dt="2022-11-30T07:25:28.696" v="6"/>
            <ac:spMkLst>
              <pc:docMk/>
              <pc:sldMasterMk cId="0" sldId="2147483648"/>
              <pc:sldLayoutMk cId="0" sldId="2147483676"/>
              <ac:spMk id="6" creationId="{00000000-0000-0000-0000-000000000000}"/>
            </ac:spMkLst>
          </pc:spChg>
        </pc:sldLayoutChg>
        <pc:sldLayoutChg chg="modSp">
          <pc:chgData name="HUANG,LILY (Agilent CHN)" userId="41e48b1a-1020-4298-80c7-6c553060e5a3" providerId="ADAL" clId="{C44A946D-94BD-4BF4-AED1-57DB100CDB84}" dt="2022-11-30T07:25:28.696" v="6"/>
          <pc:sldLayoutMkLst>
            <pc:docMk/>
            <pc:sldMasterMk cId="0" sldId="2147483648"/>
            <pc:sldLayoutMk cId="0" sldId="2147483679"/>
          </pc:sldLayoutMkLst>
          <pc:spChg chg="mod">
            <ac:chgData name="HUANG,LILY (Agilent CHN)" userId="41e48b1a-1020-4298-80c7-6c553060e5a3" providerId="ADAL" clId="{C44A946D-94BD-4BF4-AED1-57DB100CDB84}" dt="2022-11-30T07:25:28.696" v="6"/>
            <ac:spMkLst>
              <pc:docMk/>
              <pc:sldMasterMk cId="0" sldId="2147483648"/>
              <pc:sldLayoutMk cId="0" sldId="2147483679"/>
              <ac:spMk id="2" creationId="{00000000-0000-0000-0000-000000000000}"/>
            </ac:spMkLst>
          </pc:spChg>
          <pc:spChg chg="mod">
            <ac:chgData name="HUANG,LILY (Agilent CHN)" userId="41e48b1a-1020-4298-80c7-6c553060e5a3" providerId="ADAL" clId="{C44A946D-94BD-4BF4-AED1-57DB100CDB84}" dt="2022-11-30T07:25:28.696" v="6"/>
            <ac:spMkLst>
              <pc:docMk/>
              <pc:sldMasterMk cId="0" sldId="2147483648"/>
              <pc:sldLayoutMk cId="0" sldId="2147483679"/>
              <ac:spMk id="3" creationId="{00000000-0000-0000-0000-000000000000}"/>
            </ac:spMkLst>
          </pc:spChg>
          <pc:spChg chg="mod">
            <ac:chgData name="HUANG,LILY (Agilent CHN)" userId="41e48b1a-1020-4298-80c7-6c553060e5a3" providerId="ADAL" clId="{C44A946D-94BD-4BF4-AED1-57DB100CDB84}" dt="2022-11-30T07:25:28.696" v="6"/>
            <ac:spMkLst>
              <pc:docMk/>
              <pc:sldMasterMk cId="0" sldId="2147483648"/>
              <pc:sldLayoutMk cId="0" sldId="2147483679"/>
              <ac:spMk id="4" creationId="{00000000-0000-0000-0000-000000000000}"/>
            </ac:spMkLst>
          </pc:spChg>
        </pc:sldLayoutChg>
        <pc:sldLayoutChg chg="modSp">
          <pc:chgData name="HUANG,LILY (Agilent CHN)" userId="41e48b1a-1020-4298-80c7-6c553060e5a3" providerId="ADAL" clId="{C44A946D-94BD-4BF4-AED1-57DB100CDB84}" dt="2022-11-30T07:25:28.696" v="6"/>
          <pc:sldLayoutMkLst>
            <pc:docMk/>
            <pc:sldMasterMk cId="0" sldId="2147483648"/>
            <pc:sldLayoutMk cId="0" sldId="2147483680"/>
          </pc:sldLayoutMkLst>
          <pc:spChg chg="mod">
            <ac:chgData name="HUANG,LILY (Agilent CHN)" userId="41e48b1a-1020-4298-80c7-6c553060e5a3" providerId="ADAL" clId="{C44A946D-94BD-4BF4-AED1-57DB100CDB84}" dt="2022-11-30T07:25:28.696" v="6"/>
            <ac:spMkLst>
              <pc:docMk/>
              <pc:sldMasterMk cId="0" sldId="2147483648"/>
              <pc:sldLayoutMk cId="0" sldId="2147483680"/>
              <ac:spMk id="2" creationId="{00000000-0000-0000-0000-000000000000}"/>
            </ac:spMkLst>
          </pc:spChg>
          <pc:spChg chg="mod">
            <ac:chgData name="HUANG,LILY (Agilent CHN)" userId="41e48b1a-1020-4298-80c7-6c553060e5a3" providerId="ADAL" clId="{C44A946D-94BD-4BF4-AED1-57DB100CDB84}" dt="2022-11-30T07:25:28.696" v="6"/>
            <ac:spMkLst>
              <pc:docMk/>
              <pc:sldMasterMk cId="0" sldId="2147483648"/>
              <pc:sldLayoutMk cId="0" sldId="2147483680"/>
              <ac:spMk id="3" creationId="{00000000-0000-0000-0000-000000000000}"/>
            </ac:spMkLst>
          </pc:spChg>
          <pc:spChg chg="mod">
            <ac:chgData name="HUANG,LILY (Agilent CHN)" userId="41e48b1a-1020-4298-80c7-6c553060e5a3" providerId="ADAL" clId="{C44A946D-94BD-4BF4-AED1-57DB100CDB84}" dt="2022-11-30T07:25:28.696" v="6"/>
            <ac:spMkLst>
              <pc:docMk/>
              <pc:sldMasterMk cId="0" sldId="2147483648"/>
              <pc:sldLayoutMk cId="0" sldId="2147483680"/>
              <ac:spMk id="4" creationId="{00000000-0000-0000-0000-000000000000}"/>
            </ac:spMkLst>
          </pc:spChg>
        </pc:sldLayoutChg>
        <pc:sldLayoutChg chg="modSp">
          <pc:chgData name="HUANG,LILY (Agilent CHN)" userId="41e48b1a-1020-4298-80c7-6c553060e5a3" providerId="ADAL" clId="{C44A946D-94BD-4BF4-AED1-57DB100CDB84}" dt="2022-11-30T07:25:28.696" v="6"/>
          <pc:sldLayoutMkLst>
            <pc:docMk/>
            <pc:sldMasterMk cId="0" sldId="2147483648"/>
            <pc:sldLayoutMk cId="0" sldId="2147483682"/>
          </pc:sldLayoutMkLst>
          <pc:spChg chg="mod">
            <ac:chgData name="HUANG,LILY (Agilent CHN)" userId="41e48b1a-1020-4298-80c7-6c553060e5a3" providerId="ADAL" clId="{C44A946D-94BD-4BF4-AED1-57DB100CDB84}" dt="2022-11-30T07:25:28.696" v="6"/>
            <ac:spMkLst>
              <pc:docMk/>
              <pc:sldMasterMk cId="0" sldId="2147483648"/>
              <pc:sldLayoutMk cId="0" sldId="2147483682"/>
              <ac:spMk id="2" creationId="{00000000-0000-0000-0000-000000000000}"/>
            </ac:spMkLst>
          </pc:spChg>
          <pc:spChg chg="mod">
            <ac:chgData name="HUANG,LILY (Agilent CHN)" userId="41e48b1a-1020-4298-80c7-6c553060e5a3" providerId="ADAL" clId="{C44A946D-94BD-4BF4-AED1-57DB100CDB84}" dt="2022-11-30T07:25:28.696" v="6"/>
            <ac:spMkLst>
              <pc:docMk/>
              <pc:sldMasterMk cId="0" sldId="2147483648"/>
              <pc:sldLayoutMk cId="0" sldId="2147483682"/>
              <ac:spMk id="3" creationId="{00000000-0000-0000-0000-000000000000}"/>
            </ac:spMkLst>
          </pc:spChg>
        </pc:sldLayoutChg>
        <pc:sldLayoutChg chg="modSp">
          <pc:chgData name="HUANG,LILY (Agilent CHN)" userId="41e48b1a-1020-4298-80c7-6c553060e5a3" providerId="ADAL" clId="{C44A946D-94BD-4BF4-AED1-57DB100CDB84}" dt="2022-11-30T07:25:28.696" v="6"/>
          <pc:sldLayoutMkLst>
            <pc:docMk/>
            <pc:sldMasterMk cId="0" sldId="2147483648"/>
            <pc:sldLayoutMk cId="0" sldId="2147483683"/>
          </pc:sldLayoutMkLst>
          <pc:spChg chg="mod">
            <ac:chgData name="HUANG,LILY (Agilent CHN)" userId="41e48b1a-1020-4298-80c7-6c553060e5a3" providerId="ADAL" clId="{C44A946D-94BD-4BF4-AED1-57DB100CDB84}" dt="2022-11-30T07:25:28.696" v="6"/>
            <ac:spMkLst>
              <pc:docMk/>
              <pc:sldMasterMk cId="0" sldId="2147483648"/>
              <pc:sldLayoutMk cId="0" sldId="2147483683"/>
              <ac:spMk id="26635" creationId="{00000000-0000-0000-0000-000000000000}"/>
            </ac:spMkLst>
          </pc:spChg>
          <pc:spChg chg="mod">
            <ac:chgData name="HUANG,LILY (Agilent CHN)" userId="41e48b1a-1020-4298-80c7-6c553060e5a3" providerId="ADAL" clId="{C44A946D-94BD-4BF4-AED1-57DB100CDB84}" dt="2022-11-30T07:25:28.696" v="6"/>
            <ac:spMkLst>
              <pc:docMk/>
              <pc:sldMasterMk cId="0" sldId="2147483648"/>
              <pc:sldLayoutMk cId="0" sldId="2147483683"/>
              <ac:spMk id="26636" creationId="{00000000-0000-0000-0000-000000000000}"/>
            </ac:spMkLst>
          </pc:spChg>
          <pc:picChg chg="mod">
            <ac:chgData name="HUANG,LILY (Agilent CHN)" userId="41e48b1a-1020-4298-80c7-6c553060e5a3" providerId="ADAL" clId="{C44A946D-94BD-4BF4-AED1-57DB100CDB84}" dt="2022-11-30T07:25:28.696" v="6"/>
            <ac:picMkLst>
              <pc:docMk/>
              <pc:sldMasterMk cId="0" sldId="2147483648"/>
              <pc:sldLayoutMk cId="0" sldId="2147483683"/>
              <ac:picMk id="4" creationId="{00000000-0000-0000-0000-000000000000}"/>
            </ac:picMkLst>
          </pc:picChg>
          <pc:picChg chg="mod">
            <ac:chgData name="HUANG,LILY (Agilent CHN)" userId="41e48b1a-1020-4298-80c7-6c553060e5a3" providerId="ADAL" clId="{C44A946D-94BD-4BF4-AED1-57DB100CDB84}" dt="2022-11-30T07:25:28.696" v="6"/>
            <ac:picMkLst>
              <pc:docMk/>
              <pc:sldMasterMk cId="0" sldId="2147483648"/>
              <pc:sldLayoutMk cId="0" sldId="2147483683"/>
              <ac:picMk id="5" creationId="{00000000-0000-0000-0000-000000000000}"/>
            </ac:picMkLst>
          </pc:picChg>
        </pc:sldLayoutChg>
        <pc:sldLayoutChg chg="modSp">
          <pc:chgData name="HUANG,LILY (Agilent CHN)" userId="41e48b1a-1020-4298-80c7-6c553060e5a3" providerId="ADAL" clId="{C44A946D-94BD-4BF4-AED1-57DB100CDB84}" dt="2022-11-30T07:25:28.696" v="6"/>
          <pc:sldLayoutMkLst>
            <pc:docMk/>
            <pc:sldMasterMk cId="0" sldId="2147483648"/>
            <pc:sldLayoutMk cId="292063652" sldId="2147483684"/>
          </pc:sldLayoutMkLst>
          <pc:spChg chg="mod">
            <ac:chgData name="HUANG,LILY (Agilent CHN)" userId="41e48b1a-1020-4298-80c7-6c553060e5a3" providerId="ADAL" clId="{C44A946D-94BD-4BF4-AED1-57DB100CDB84}" dt="2022-11-30T07:25:28.696" v="6"/>
            <ac:spMkLst>
              <pc:docMk/>
              <pc:sldMasterMk cId="0" sldId="2147483648"/>
              <pc:sldLayoutMk cId="292063652" sldId="2147483684"/>
              <ac:spMk id="71" creationId="{00000000-0000-0000-0000-000000000000}"/>
            </ac:spMkLst>
          </pc:spChg>
        </pc:sldLayoutChg>
        <pc:sldLayoutChg chg="modSp">
          <pc:chgData name="HUANG,LILY (Agilent CHN)" userId="41e48b1a-1020-4298-80c7-6c553060e5a3" providerId="ADAL" clId="{C44A946D-94BD-4BF4-AED1-57DB100CDB84}" dt="2022-11-30T07:25:28.696" v="6"/>
          <pc:sldLayoutMkLst>
            <pc:docMk/>
            <pc:sldMasterMk cId="0" sldId="2147483648"/>
            <pc:sldLayoutMk cId="174065808" sldId="2147483685"/>
          </pc:sldLayoutMkLst>
          <pc:spChg chg="mod">
            <ac:chgData name="HUANG,LILY (Agilent CHN)" userId="41e48b1a-1020-4298-80c7-6c553060e5a3" providerId="ADAL" clId="{C44A946D-94BD-4BF4-AED1-57DB100CDB84}" dt="2022-11-30T07:25:28.696" v="6"/>
            <ac:spMkLst>
              <pc:docMk/>
              <pc:sldMasterMk cId="0" sldId="2147483648"/>
              <pc:sldLayoutMk cId="174065808" sldId="2147483685"/>
              <ac:spMk id="4" creationId="{00000000-0000-0000-0000-000000000000}"/>
            </ac:spMkLst>
          </pc:spChg>
          <pc:spChg chg="mod">
            <ac:chgData name="HUANG,LILY (Agilent CHN)" userId="41e48b1a-1020-4298-80c7-6c553060e5a3" providerId="ADAL" clId="{C44A946D-94BD-4BF4-AED1-57DB100CDB84}" dt="2022-11-30T07:25:28.696" v="6"/>
            <ac:spMkLst>
              <pc:docMk/>
              <pc:sldMasterMk cId="0" sldId="2147483648"/>
              <pc:sldLayoutMk cId="174065808" sldId="2147483685"/>
              <ac:spMk id="5" creationId="{00000000-0000-0000-0000-000000000000}"/>
            </ac:spMkLst>
          </pc:spChg>
          <pc:spChg chg="mod">
            <ac:chgData name="HUANG,LILY (Agilent CHN)" userId="41e48b1a-1020-4298-80c7-6c553060e5a3" providerId="ADAL" clId="{C44A946D-94BD-4BF4-AED1-57DB100CDB84}" dt="2022-11-30T07:25:28.696" v="6"/>
            <ac:spMkLst>
              <pc:docMk/>
              <pc:sldMasterMk cId="0" sldId="2147483648"/>
              <pc:sldLayoutMk cId="174065808" sldId="2147483685"/>
              <ac:spMk id="6" creationId="{00000000-0000-0000-0000-000000000000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3455DD-1ABE-47E5-85D3-0B77B04D63F7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319EB2-BD91-4F53-B9BA-B565BB5BD8B7}">
      <dgm:prSet phldrT="[Text]" custT="1"/>
      <dgm:spPr/>
      <dgm:t>
        <a:bodyPr anchor="ctr"/>
        <a:lstStyle/>
        <a:p>
          <a:r>
            <a:rPr lang="en-US" sz="1600" b="1" dirty="0"/>
            <a:t>Noble Diode </a:t>
          </a:r>
        </a:p>
      </dgm:t>
    </dgm:pt>
    <dgm:pt modelId="{F62F0C5E-2E3F-44E0-BD28-81604546C14A}" type="parTrans" cxnId="{3E28A82A-2EA0-45D4-92EE-7E8EA9F0E336}">
      <dgm:prSet/>
      <dgm:spPr/>
      <dgm:t>
        <a:bodyPr/>
        <a:lstStyle/>
        <a:p>
          <a:endParaRPr lang="en-US" sz="1200"/>
        </a:p>
      </dgm:t>
    </dgm:pt>
    <dgm:pt modelId="{5FEEC4EF-EB36-450A-865B-16A1BCC9549E}" type="sibTrans" cxnId="{3E28A82A-2EA0-45D4-92EE-7E8EA9F0E336}">
      <dgm:prSet/>
      <dgm:spPr/>
      <dgm:t>
        <a:bodyPr/>
        <a:lstStyle/>
        <a:p>
          <a:endParaRPr lang="en-US" sz="1200"/>
        </a:p>
      </dgm:t>
    </dgm:pt>
    <dgm:pt modelId="{8F0FB657-1C52-4067-8816-92BAE3BC974D}">
      <dgm:prSet phldrT="[Text]" custT="1"/>
      <dgm:spPr/>
      <dgm:t>
        <a:bodyPr anchor="t"/>
        <a:lstStyle/>
        <a:p>
          <a:pPr algn="r"/>
          <a:r>
            <a:rPr lang="it-IT" sz="1200" dirty="0"/>
            <a:t>Replace one Ti Cathode with Ta Cathode</a:t>
          </a:r>
          <a:endParaRPr lang="en-US" sz="1200" dirty="0"/>
        </a:p>
      </dgm:t>
    </dgm:pt>
    <dgm:pt modelId="{932BDC1F-043B-4820-83F9-44F1DE82627E}" type="sibTrans" cxnId="{064D3B81-2006-43CF-87C8-3CC235C885BE}">
      <dgm:prSet/>
      <dgm:spPr/>
      <dgm:t>
        <a:bodyPr/>
        <a:lstStyle/>
        <a:p>
          <a:endParaRPr lang="en-US" sz="1200"/>
        </a:p>
      </dgm:t>
    </dgm:pt>
    <dgm:pt modelId="{EABCC3F7-3682-44B7-A60D-37B989AEBEAF}" type="parTrans" cxnId="{064D3B81-2006-43CF-87C8-3CC235C885BE}">
      <dgm:prSet/>
      <dgm:spPr/>
      <dgm:t>
        <a:bodyPr/>
        <a:lstStyle/>
        <a:p>
          <a:endParaRPr lang="en-US" sz="1200"/>
        </a:p>
      </dgm:t>
    </dgm:pt>
    <dgm:pt modelId="{0FD6D0C2-B22E-48EE-8852-151B8116D17D}">
      <dgm:prSet phldrT="[Text]" custT="1"/>
      <dgm:spPr/>
      <dgm:t>
        <a:bodyPr/>
        <a:lstStyle/>
        <a:p>
          <a:r>
            <a:rPr lang="it-IT" sz="1200" dirty="0"/>
            <a:t>Change of </a:t>
          </a:r>
          <a:r>
            <a:rPr lang="it-IT" sz="1200" b="1" dirty="0"/>
            <a:t>MATERIAL </a:t>
          </a:r>
          <a:endParaRPr lang="en-US" sz="1200" b="1" dirty="0"/>
        </a:p>
      </dgm:t>
    </dgm:pt>
    <dgm:pt modelId="{5AD7C78A-BA41-4C84-9F8E-CDD3C19BBF57}" type="sibTrans" cxnId="{5F469309-0861-43E6-B2C0-ABB53A42277F}">
      <dgm:prSet/>
      <dgm:spPr/>
      <dgm:t>
        <a:bodyPr/>
        <a:lstStyle/>
        <a:p>
          <a:endParaRPr lang="en-US" sz="1200"/>
        </a:p>
      </dgm:t>
    </dgm:pt>
    <dgm:pt modelId="{1B638B48-F5CC-4DE2-BB8A-C3405310606E}" type="parTrans" cxnId="{5F469309-0861-43E6-B2C0-ABB53A42277F}">
      <dgm:prSet/>
      <dgm:spPr/>
      <dgm:t>
        <a:bodyPr/>
        <a:lstStyle/>
        <a:p>
          <a:endParaRPr lang="en-US" sz="1200"/>
        </a:p>
      </dgm:t>
    </dgm:pt>
    <dgm:pt modelId="{749C131F-EB98-484A-A5DD-70BB8D8BBB3D}">
      <dgm:prSet phldrT="[Text]" custT="1"/>
      <dgm:spPr/>
      <dgm:t>
        <a:bodyPr/>
        <a:lstStyle/>
        <a:p>
          <a:r>
            <a:rPr lang="it-IT" sz="1200" b="1" dirty="0"/>
            <a:t>A</a:t>
          </a:r>
          <a:endParaRPr lang="en-US" sz="1200" b="1" dirty="0"/>
        </a:p>
      </dgm:t>
    </dgm:pt>
    <dgm:pt modelId="{C55F9CDF-7B16-411F-B684-58BBB40ED2FB}" type="parTrans" cxnId="{06FC8252-4AF2-4564-99B9-543058B9F6F3}">
      <dgm:prSet/>
      <dgm:spPr/>
      <dgm:t>
        <a:bodyPr/>
        <a:lstStyle/>
        <a:p>
          <a:endParaRPr lang="en-US" sz="1200"/>
        </a:p>
      </dgm:t>
    </dgm:pt>
    <dgm:pt modelId="{42AD574D-9079-43EB-A422-BDF2419CC912}" type="sibTrans" cxnId="{06FC8252-4AF2-4564-99B9-543058B9F6F3}">
      <dgm:prSet/>
      <dgm:spPr/>
      <dgm:t>
        <a:bodyPr/>
        <a:lstStyle/>
        <a:p>
          <a:endParaRPr lang="en-US" sz="1200"/>
        </a:p>
      </dgm:t>
    </dgm:pt>
    <dgm:pt modelId="{910109DF-76C9-43BE-96FE-5F9DF6BF307A}">
      <dgm:prSet phldrT="[Text]" custT="1"/>
      <dgm:spPr/>
      <dgm:t>
        <a:bodyPr/>
        <a:lstStyle/>
        <a:p>
          <a:pPr algn="l"/>
          <a:r>
            <a:rPr lang="it-IT" sz="1200" dirty="0"/>
            <a:t>Heavier material increases reflection probability</a:t>
          </a:r>
          <a:endParaRPr lang="en-US" sz="1200" dirty="0"/>
        </a:p>
      </dgm:t>
    </dgm:pt>
    <dgm:pt modelId="{0B57B35C-A8BC-4D04-A19E-F8463702E530}" type="parTrans" cxnId="{2F3CD8E1-73C7-4EC3-BCC6-C04B9263DAF4}">
      <dgm:prSet/>
      <dgm:spPr/>
      <dgm:t>
        <a:bodyPr/>
        <a:lstStyle/>
        <a:p>
          <a:endParaRPr lang="en-US" sz="1200"/>
        </a:p>
      </dgm:t>
    </dgm:pt>
    <dgm:pt modelId="{90093BC6-0443-4367-A8E9-DF8AD41E531A}" type="sibTrans" cxnId="{2F3CD8E1-73C7-4EC3-BCC6-C04B9263DAF4}">
      <dgm:prSet/>
      <dgm:spPr/>
      <dgm:t>
        <a:bodyPr/>
        <a:lstStyle/>
        <a:p>
          <a:endParaRPr lang="en-US" sz="1200"/>
        </a:p>
      </dgm:t>
    </dgm:pt>
    <dgm:pt modelId="{DB16BB38-5EE8-472A-B7C2-016979DE45F3}" type="pres">
      <dgm:prSet presAssocID="{213455DD-1ABE-47E5-85D3-0B77B04D63F7}" presName="Name0" presStyleCnt="0">
        <dgm:presLayoutVars>
          <dgm:chMax val="7"/>
          <dgm:chPref val="5"/>
        </dgm:presLayoutVars>
      </dgm:prSet>
      <dgm:spPr/>
    </dgm:pt>
    <dgm:pt modelId="{C40FDC3F-914A-42EC-A281-3C58A4D28E09}" type="pres">
      <dgm:prSet presAssocID="{213455DD-1ABE-47E5-85D3-0B77B04D63F7}" presName="arrowNode" presStyleLbl="node1" presStyleIdx="0" presStyleCnt="1"/>
      <dgm:spPr/>
    </dgm:pt>
    <dgm:pt modelId="{FF0DF36A-8946-4D16-9BFB-7BB6D1F4BC39}" type="pres">
      <dgm:prSet presAssocID="{749C131F-EB98-484A-A5DD-70BB8D8BBB3D}" presName="txNode1" presStyleLbl="revTx" presStyleIdx="0" presStyleCnt="5">
        <dgm:presLayoutVars>
          <dgm:bulletEnabled val="1"/>
        </dgm:presLayoutVars>
      </dgm:prSet>
      <dgm:spPr/>
    </dgm:pt>
    <dgm:pt modelId="{6D8B5F50-E0E3-465E-85F5-15A71BCC09F3}" type="pres">
      <dgm:prSet presAssocID="{0FD6D0C2-B22E-48EE-8852-151B8116D17D}" presName="txNode2" presStyleLbl="revTx" presStyleIdx="1" presStyleCnt="5">
        <dgm:presLayoutVars>
          <dgm:bulletEnabled val="1"/>
        </dgm:presLayoutVars>
      </dgm:prSet>
      <dgm:spPr/>
    </dgm:pt>
    <dgm:pt modelId="{24E26459-9926-4801-9C8B-E7283F08A7BC}" type="pres">
      <dgm:prSet presAssocID="{5AD7C78A-BA41-4C84-9F8E-CDD3C19BBF57}" presName="dotNode2" presStyleCnt="0"/>
      <dgm:spPr/>
    </dgm:pt>
    <dgm:pt modelId="{26D4DF37-BAA3-44EB-ADC2-7AC6F9304C30}" type="pres">
      <dgm:prSet presAssocID="{5AD7C78A-BA41-4C84-9F8E-CDD3C19BBF57}" presName="dotRepeatNode" presStyleLbl="fgShp" presStyleIdx="0" presStyleCnt="3"/>
      <dgm:spPr/>
    </dgm:pt>
    <dgm:pt modelId="{81290EEB-F129-4F88-A18B-C4913E23E99E}" type="pres">
      <dgm:prSet presAssocID="{910109DF-76C9-43BE-96FE-5F9DF6BF307A}" presName="txNode3" presStyleLbl="revTx" presStyleIdx="2" presStyleCnt="5">
        <dgm:presLayoutVars>
          <dgm:bulletEnabled val="1"/>
        </dgm:presLayoutVars>
      </dgm:prSet>
      <dgm:spPr/>
    </dgm:pt>
    <dgm:pt modelId="{07DE8721-8A56-4383-8AED-A2337B2D0A9E}" type="pres">
      <dgm:prSet presAssocID="{90093BC6-0443-4367-A8E9-DF8AD41E531A}" presName="dotNode3" presStyleCnt="0"/>
      <dgm:spPr/>
    </dgm:pt>
    <dgm:pt modelId="{73C3BF49-7F24-4CD1-8EBF-33E99DFF0615}" type="pres">
      <dgm:prSet presAssocID="{90093BC6-0443-4367-A8E9-DF8AD41E531A}" presName="dotRepeatNode" presStyleLbl="fgShp" presStyleIdx="1" presStyleCnt="3"/>
      <dgm:spPr/>
    </dgm:pt>
    <dgm:pt modelId="{4486F873-B22B-4838-BE03-E5324AA3A4DC}" type="pres">
      <dgm:prSet presAssocID="{8F0FB657-1C52-4067-8816-92BAE3BC974D}" presName="txNode4" presStyleLbl="revTx" presStyleIdx="3" presStyleCnt="5" custScaleX="113463">
        <dgm:presLayoutVars>
          <dgm:bulletEnabled val="1"/>
        </dgm:presLayoutVars>
      </dgm:prSet>
      <dgm:spPr/>
    </dgm:pt>
    <dgm:pt modelId="{9358A96A-BE50-4345-B44B-1F8A8CFCC9DC}" type="pres">
      <dgm:prSet presAssocID="{932BDC1F-043B-4820-83F9-44F1DE82627E}" presName="dotNode4" presStyleCnt="0"/>
      <dgm:spPr/>
    </dgm:pt>
    <dgm:pt modelId="{82F7A219-F47F-41D5-9CAC-9306E530158C}" type="pres">
      <dgm:prSet presAssocID="{932BDC1F-043B-4820-83F9-44F1DE82627E}" presName="dotRepeatNode" presStyleLbl="fgShp" presStyleIdx="2" presStyleCnt="3"/>
      <dgm:spPr/>
    </dgm:pt>
    <dgm:pt modelId="{197EF456-9045-46CF-BD12-FDE42D88D630}" type="pres">
      <dgm:prSet presAssocID="{E6319EB2-BD91-4F53-B9BA-B565BB5BD8B7}" presName="txNode5" presStyleLbl="revTx" presStyleIdx="4" presStyleCnt="5">
        <dgm:presLayoutVars>
          <dgm:bulletEnabled val="1"/>
        </dgm:presLayoutVars>
      </dgm:prSet>
      <dgm:spPr/>
    </dgm:pt>
  </dgm:ptLst>
  <dgm:cxnLst>
    <dgm:cxn modelId="{5F469309-0861-43E6-B2C0-ABB53A42277F}" srcId="{213455DD-1ABE-47E5-85D3-0B77B04D63F7}" destId="{0FD6D0C2-B22E-48EE-8852-151B8116D17D}" srcOrd="1" destOrd="0" parTransId="{1B638B48-F5CC-4DE2-BB8A-C3405310606E}" sibTransId="{5AD7C78A-BA41-4C84-9F8E-CDD3C19BBF57}"/>
    <dgm:cxn modelId="{FD728228-071A-48AD-A447-C4E459824905}" type="presOf" srcId="{8F0FB657-1C52-4067-8816-92BAE3BC974D}" destId="{4486F873-B22B-4838-BE03-E5324AA3A4DC}" srcOrd="0" destOrd="0" presId="urn:microsoft.com/office/officeart/2009/3/layout/DescendingProcess"/>
    <dgm:cxn modelId="{3E28A82A-2EA0-45D4-92EE-7E8EA9F0E336}" srcId="{213455DD-1ABE-47E5-85D3-0B77B04D63F7}" destId="{E6319EB2-BD91-4F53-B9BA-B565BB5BD8B7}" srcOrd="4" destOrd="0" parTransId="{F62F0C5E-2E3F-44E0-BD28-81604546C14A}" sibTransId="{5FEEC4EF-EB36-450A-865B-16A1BCC9549E}"/>
    <dgm:cxn modelId="{0DAB532F-4FD7-4D89-8186-6CF4585DEE77}" type="presOf" srcId="{213455DD-1ABE-47E5-85D3-0B77B04D63F7}" destId="{DB16BB38-5EE8-472A-B7C2-016979DE45F3}" srcOrd="0" destOrd="0" presId="urn:microsoft.com/office/officeart/2009/3/layout/DescendingProcess"/>
    <dgm:cxn modelId="{26CE7363-5683-4039-A1A6-5814B6F181DD}" type="presOf" srcId="{E6319EB2-BD91-4F53-B9BA-B565BB5BD8B7}" destId="{197EF456-9045-46CF-BD12-FDE42D88D630}" srcOrd="0" destOrd="0" presId="urn:microsoft.com/office/officeart/2009/3/layout/DescendingProcess"/>
    <dgm:cxn modelId="{B9D7DA65-2C7F-4B75-B7C1-C8E6E692F3B4}" type="presOf" srcId="{932BDC1F-043B-4820-83F9-44F1DE82627E}" destId="{82F7A219-F47F-41D5-9CAC-9306E530158C}" srcOrd="0" destOrd="0" presId="urn:microsoft.com/office/officeart/2009/3/layout/DescendingProcess"/>
    <dgm:cxn modelId="{06FC8252-4AF2-4564-99B9-543058B9F6F3}" srcId="{213455DD-1ABE-47E5-85D3-0B77B04D63F7}" destId="{749C131F-EB98-484A-A5DD-70BB8D8BBB3D}" srcOrd="0" destOrd="0" parTransId="{C55F9CDF-7B16-411F-B684-58BBB40ED2FB}" sibTransId="{42AD574D-9079-43EB-A422-BDF2419CC912}"/>
    <dgm:cxn modelId="{533B805A-0350-4746-BB6F-1B584CFB63BD}" type="presOf" srcId="{5AD7C78A-BA41-4C84-9F8E-CDD3C19BBF57}" destId="{26D4DF37-BAA3-44EB-ADC2-7AC6F9304C30}" srcOrd="0" destOrd="0" presId="urn:microsoft.com/office/officeart/2009/3/layout/DescendingProcess"/>
    <dgm:cxn modelId="{BC14727C-9C58-4022-AF26-C367CD421C38}" type="presOf" srcId="{749C131F-EB98-484A-A5DD-70BB8D8BBB3D}" destId="{FF0DF36A-8946-4D16-9BFB-7BB6D1F4BC39}" srcOrd="0" destOrd="0" presId="urn:microsoft.com/office/officeart/2009/3/layout/DescendingProcess"/>
    <dgm:cxn modelId="{064D3B81-2006-43CF-87C8-3CC235C885BE}" srcId="{213455DD-1ABE-47E5-85D3-0B77B04D63F7}" destId="{8F0FB657-1C52-4067-8816-92BAE3BC974D}" srcOrd="3" destOrd="0" parTransId="{EABCC3F7-3682-44B7-A60D-37B989AEBEAF}" sibTransId="{932BDC1F-043B-4820-83F9-44F1DE82627E}"/>
    <dgm:cxn modelId="{6338D89C-7514-4137-99EB-D17E9DC11C46}" type="presOf" srcId="{910109DF-76C9-43BE-96FE-5F9DF6BF307A}" destId="{81290EEB-F129-4F88-A18B-C4913E23E99E}" srcOrd="0" destOrd="0" presId="urn:microsoft.com/office/officeart/2009/3/layout/DescendingProcess"/>
    <dgm:cxn modelId="{07C65BBF-6C78-46E5-AFD0-35775FE9018B}" type="presOf" srcId="{90093BC6-0443-4367-A8E9-DF8AD41E531A}" destId="{73C3BF49-7F24-4CD1-8EBF-33E99DFF0615}" srcOrd="0" destOrd="0" presId="urn:microsoft.com/office/officeart/2009/3/layout/DescendingProcess"/>
    <dgm:cxn modelId="{302036D2-6FF4-4721-9E8A-CDFAC91C3D0A}" type="presOf" srcId="{0FD6D0C2-B22E-48EE-8852-151B8116D17D}" destId="{6D8B5F50-E0E3-465E-85F5-15A71BCC09F3}" srcOrd="0" destOrd="0" presId="urn:microsoft.com/office/officeart/2009/3/layout/DescendingProcess"/>
    <dgm:cxn modelId="{2F3CD8E1-73C7-4EC3-BCC6-C04B9263DAF4}" srcId="{213455DD-1ABE-47E5-85D3-0B77B04D63F7}" destId="{910109DF-76C9-43BE-96FE-5F9DF6BF307A}" srcOrd="2" destOrd="0" parTransId="{0B57B35C-A8BC-4D04-A19E-F8463702E530}" sibTransId="{90093BC6-0443-4367-A8E9-DF8AD41E531A}"/>
    <dgm:cxn modelId="{4A00C4B0-747E-45B9-AB21-C57CE4277D20}" type="presParOf" srcId="{DB16BB38-5EE8-472A-B7C2-016979DE45F3}" destId="{C40FDC3F-914A-42EC-A281-3C58A4D28E09}" srcOrd="0" destOrd="0" presId="urn:microsoft.com/office/officeart/2009/3/layout/DescendingProcess"/>
    <dgm:cxn modelId="{84C3479E-E109-4389-810B-DFE2BC3725F6}" type="presParOf" srcId="{DB16BB38-5EE8-472A-B7C2-016979DE45F3}" destId="{FF0DF36A-8946-4D16-9BFB-7BB6D1F4BC39}" srcOrd="1" destOrd="0" presId="urn:microsoft.com/office/officeart/2009/3/layout/DescendingProcess"/>
    <dgm:cxn modelId="{2D4BBCE5-71B5-4936-9A05-33F2ADC1DFF2}" type="presParOf" srcId="{DB16BB38-5EE8-472A-B7C2-016979DE45F3}" destId="{6D8B5F50-E0E3-465E-85F5-15A71BCC09F3}" srcOrd="2" destOrd="0" presId="urn:microsoft.com/office/officeart/2009/3/layout/DescendingProcess"/>
    <dgm:cxn modelId="{6833B777-A7D2-484E-B312-64B78AC72C83}" type="presParOf" srcId="{DB16BB38-5EE8-472A-B7C2-016979DE45F3}" destId="{24E26459-9926-4801-9C8B-E7283F08A7BC}" srcOrd="3" destOrd="0" presId="urn:microsoft.com/office/officeart/2009/3/layout/DescendingProcess"/>
    <dgm:cxn modelId="{75B3B40F-D324-4891-AB9D-E243D260BCE9}" type="presParOf" srcId="{24E26459-9926-4801-9C8B-E7283F08A7BC}" destId="{26D4DF37-BAA3-44EB-ADC2-7AC6F9304C30}" srcOrd="0" destOrd="0" presId="urn:microsoft.com/office/officeart/2009/3/layout/DescendingProcess"/>
    <dgm:cxn modelId="{000DD01E-88D7-4D7C-BB51-52B39EE5A4BC}" type="presParOf" srcId="{DB16BB38-5EE8-472A-B7C2-016979DE45F3}" destId="{81290EEB-F129-4F88-A18B-C4913E23E99E}" srcOrd="4" destOrd="0" presId="urn:microsoft.com/office/officeart/2009/3/layout/DescendingProcess"/>
    <dgm:cxn modelId="{33AA96BA-C23C-4F2D-AD74-91C15500FFCA}" type="presParOf" srcId="{DB16BB38-5EE8-472A-B7C2-016979DE45F3}" destId="{07DE8721-8A56-4383-8AED-A2337B2D0A9E}" srcOrd="5" destOrd="0" presId="urn:microsoft.com/office/officeart/2009/3/layout/DescendingProcess"/>
    <dgm:cxn modelId="{0C43CCA9-0F72-4496-9FE4-CE6EBD655334}" type="presParOf" srcId="{07DE8721-8A56-4383-8AED-A2337B2D0A9E}" destId="{73C3BF49-7F24-4CD1-8EBF-33E99DFF0615}" srcOrd="0" destOrd="0" presId="urn:microsoft.com/office/officeart/2009/3/layout/DescendingProcess"/>
    <dgm:cxn modelId="{17923B6E-CB0D-4A76-80BE-C464260F9858}" type="presParOf" srcId="{DB16BB38-5EE8-472A-B7C2-016979DE45F3}" destId="{4486F873-B22B-4838-BE03-E5324AA3A4DC}" srcOrd="6" destOrd="0" presId="urn:microsoft.com/office/officeart/2009/3/layout/DescendingProcess"/>
    <dgm:cxn modelId="{3FA6F213-9AFB-491E-BDA8-3B3B13C7E407}" type="presParOf" srcId="{DB16BB38-5EE8-472A-B7C2-016979DE45F3}" destId="{9358A96A-BE50-4345-B44B-1F8A8CFCC9DC}" srcOrd="7" destOrd="0" presId="urn:microsoft.com/office/officeart/2009/3/layout/DescendingProcess"/>
    <dgm:cxn modelId="{A4F784F3-2050-4C56-88A2-17941BB3BECC}" type="presParOf" srcId="{9358A96A-BE50-4345-B44B-1F8A8CFCC9DC}" destId="{82F7A219-F47F-41D5-9CAC-9306E530158C}" srcOrd="0" destOrd="0" presId="urn:microsoft.com/office/officeart/2009/3/layout/DescendingProcess"/>
    <dgm:cxn modelId="{4D427A7C-F74D-452B-A396-6D9C7C45BEC1}" type="presParOf" srcId="{DB16BB38-5EE8-472A-B7C2-016979DE45F3}" destId="{197EF456-9045-46CF-BD12-FDE42D88D630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3455DD-1ABE-47E5-85D3-0B77B04D63F7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319EB2-BD91-4F53-B9BA-B565BB5BD8B7}">
      <dgm:prSet phldrT="[Text]" custT="1"/>
      <dgm:spPr/>
      <dgm:t>
        <a:bodyPr anchor="ctr"/>
        <a:lstStyle/>
        <a:p>
          <a:r>
            <a:rPr lang="en-US" sz="1600" b="1" dirty="0"/>
            <a:t>Triode / </a:t>
          </a:r>
          <a:r>
            <a:rPr lang="en-US" sz="1600" b="1" dirty="0" err="1"/>
            <a:t>StarCell</a:t>
          </a:r>
          <a:endParaRPr lang="en-US" sz="1600" b="1" dirty="0"/>
        </a:p>
      </dgm:t>
    </dgm:pt>
    <dgm:pt modelId="{F62F0C5E-2E3F-44E0-BD28-81604546C14A}" type="parTrans" cxnId="{3E28A82A-2EA0-45D4-92EE-7E8EA9F0E336}">
      <dgm:prSet/>
      <dgm:spPr/>
      <dgm:t>
        <a:bodyPr/>
        <a:lstStyle/>
        <a:p>
          <a:endParaRPr lang="en-US" sz="1200"/>
        </a:p>
      </dgm:t>
    </dgm:pt>
    <dgm:pt modelId="{5FEEC4EF-EB36-450A-865B-16A1BCC9549E}" type="sibTrans" cxnId="{3E28A82A-2EA0-45D4-92EE-7E8EA9F0E336}">
      <dgm:prSet/>
      <dgm:spPr/>
      <dgm:t>
        <a:bodyPr/>
        <a:lstStyle/>
        <a:p>
          <a:endParaRPr lang="en-US" sz="1200"/>
        </a:p>
      </dgm:t>
    </dgm:pt>
    <dgm:pt modelId="{8F0FB657-1C52-4067-8816-92BAE3BC974D}">
      <dgm:prSet phldrT="[Text]" custT="1"/>
      <dgm:spPr/>
      <dgm:t>
        <a:bodyPr anchor="t"/>
        <a:lstStyle/>
        <a:p>
          <a:pPr algn="r"/>
          <a:r>
            <a:rPr lang="en-US" sz="1200" dirty="0"/>
            <a:t>Design cathodes to obtain a different angle of incidence </a:t>
          </a:r>
        </a:p>
      </dgm:t>
    </dgm:pt>
    <dgm:pt modelId="{932BDC1F-043B-4820-83F9-44F1DE82627E}" type="sibTrans" cxnId="{064D3B81-2006-43CF-87C8-3CC235C885BE}">
      <dgm:prSet/>
      <dgm:spPr/>
      <dgm:t>
        <a:bodyPr/>
        <a:lstStyle/>
        <a:p>
          <a:endParaRPr lang="en-US" sz="1200"/>
        </a:p>
      </dgm:t>
    </dgm:pt>
    <dgm:pt modelId="{EABCC3F7-3682-44B7-A60D-37B989AEBEAF}" type="parTrans" cxnId="{064D3B81-2006-43CF-87C8-3CC235C885BE}">
      <dgm:prSet/>
      <dgm:spPr/>
      <dgm:t>
        <a:bodyPr/>
        <a:lstStyle/>
        <a:p>
          <a:endParaRPr lang="en-US" sz="1200"/>
        </a:p>
      </dgm:t>
    </dgm:pt>
    <dgm:pt modelId="{0FD6D0C2-B22E-48EE-8852-151B8116D17D}">
      <dgm:prSet phldrT="[Text]" custT="1"/>
      <dgm:spPr/>
      <dgm:t>
        <a:bodyPr/>
        <a:lstStyle/>
        <a:p>
          <a:r>
            <a:rPr lang="it-IT" sz="1200" dirty="0"/>
            <a:t>Change of </a:t>
          </a:r>
          <a:r>
            <a:rPr lang="it-IT" sz="1200" b="1" dirty="0"/>
            <a:t>GEOMETRY </a:t>
          </a:r>
          <a:endParaRPr lang="en-US" sz="1200" b="1" dirty="0"/>
        </a:p>
      </dgm:t>
    </dgm:pt>
    <dgm:pt modelId="{5AD7C78A-BA41-4C84-9F8E-CDD3C19BBF57}" type="sibTrans" cxnId="{5F469309-0861-43E6-B2C0-ABB53A42277F}">
      <dgm:prSet/>
      <dgm:spPr/>
      <dgm:t>
        <a:bodyPr/>
        <a:lstStyle/>
        <a:p>
          <a:endParaRPr lang="en-US" sz="1200"/>
        </a:p>
      </dgm:t>
    </dgm:pt>
    <dgm:pt modelId="{1B638B48-F5CC-4DE2-BB8A-C3405310606E}" type="parTrans" cxnId="{5F469309-0861-43E6-B2C0-ABB53A42277F}">
      <dgm:prSet/>
      <dgm:spPr/>
      <dgm:t>
        <a:bodyPr/>
        <a:lstStyle/>
        <a:p>
          <a:endParaRPr lang="en-US" sz="1200"/>
        </a:p>
      </dgm:t>
    </dgm:pt>
    <dgm:pt modelId="{749C131F-EB98-484A-A5DD-70BB8D8BBB3D}">
      <dgm:prSet phldrT="[Text]" custT="1"/>
      <dgm:spPr/>
      <dgm:t>
        <a:bodyPr/>
        <a:lstStyle/>
        <a:p>
          <a:r>
            <a:rPr lang="it-IT" sz="1200" b="1" dirty="0"/>
            <a:t>B</a:t>
          </a:r>
          <a:endParaRPr lang="en-US" sz="1200" b="1" dirty="0"/>
        </a:p>
      </dgm:t>
    </dgm:pt>
    <dgm:pt modelId="{C55F9CDF-7B16-411F-B684-58BBB40ED2FB}" type="parTrans" cxnId="{06FC8252-4AF2-4564-99B9-543058B9F6F3}">
      <dgm:prSet/>
      <dgm:spPr/>
      <dgm:t>
        <a:bodyPr/>
        <a:lstStyle/>
        <a:p>
          <a:endParaRPr lang="en-US" sz="1200"/>
        </a:p>
      </dgm:t>
    </dgm:pt>
    <dgm:pt modelId="{42AD574D-9079-43EB-A422-BDF2419CC912}" type="sibTrans" cxnId="{06FC8252-4AF2-4564-99B9-543058B9F6F3}">
      <dgm:prSet/>
      <dgm:spPr/>
      <dgm:t>
        <a:bodyPr/>
        <a:lstStyle/>
        <a:p>
          <a:endParaRPr lang="en-US" sz="1200"/>
        </a:p>
      </dgm:t>
    </dgm:pt>
    <dgm:pt modelId="{70CE299E-1418-405B-AE2A-2A8C604055E3}">
      <dgm:prSet phldrT="[Text]" custT="1"/>
      <dgm:spPr/>
      <dgm:t>
        <a:bodyPr anchor="b"/>
        <a:lstStyle/>
        <a:p>
          <a:pPr algn="l"/>
          <a:r>
            <a:rPr lang="it-IT" sz="1200" dirty="0"/>
            <a:t>Higher reflection when ions bombard the cathodes at small angles compared to normal incidence </a:t>
          </a:r>
          <a:endParaRPr lang="en-US" sz="1200" dirty="0"/>
        </a:p>
      </dgm:t>
    </dgm:pt>
    <dgm:pt modelId="{A8254251-2A2A-474F-A998-F239C17F34EF}" type="parTrans" cxnId="{3FCF1229-1CE9-47D0-966E-F293AA62D118}">
      <dgm:prSet/>
      <dgm:spPr/>
      <dgm:t>
        <a:bodyPr/>
        <a:lstStyle/>
        <a:p>
          <a:endParaRPr lang="en-US" sz="1200"/>
        </a:p>
      </dgm:t>
    </dgm:pt>
    <dgm:pt modelId="{63992E2D-8234-41C5-AA4A-70A81B2BE6AD}" type="sibTrans" cxnId="{3FCF1229-1CE9-47D0-966E-F293AA62D118}">
      <dgm:prSet/>
      <dgm:spPr/>
      <dgm:t>
        <a:bodyPr/>
        <a:lstStyle/>
        <a:p>
          <a:endParaRPr lang="en-US" sz="1200"/>
        </a:p>
      </dgm:t>
    </dgm:pt>
    <dgm:pt modelId="{DB16BB38-5EE8-472A-B7C2-016979DE45F3}" type="pres">
      <dgm:prSet presAssocID="{213455DD-1ABE-47E5-85D3-0B77B04D63F7}" presName="Name0" presStyleCnt="0">
        <dgm:presLayoutVars>
          <dgm:chMax val="7"/>
          <dgm:chPref val="5"/>
        </dgm:presLayoutVars>
      </dgm:prSet>
      <dgm:spPr/>
    </dgm:pt>
    <dgm:pt modelId="{C40FDC3F-914A-42EC-A281-3C58A4D28E09}" type="pres">
      <dgm:prSet presAssocID="{213455DD-1ABE-47E5-85D3-0B77B04D63F7}" presName="arrowNode" presStyleLbl="node1" presStyleIdx="0" presStyleCnt="1"/>
      <dgm:spPr/>
    </dgm:pt>
    <dgm:pt modelId="{FF0DF36A-8946-4D16-9BFB-7BB6D1F4BC39}" type="pres">
      <dgm:prSet presAssocID="{749C131F-EB98-484A-A5DD-70BB8D8BBB3D}" presName="txNode1" presStyleLbl="revTx" presStyleIdx="0" presStyleCnt="5">
        <dgm:presLayoutVars>
          <dgm:bulletEnabled val="1"/>
        </dgm:presLayoutVars>
      </dgm:prSet>
      <dgm:spPr/>
    </dgm:pt>
    <dgm:pt modelId="{6D8B5F50-E0E3-465E-85F5-15A71BCC09F3}" type="pres">
      <dgm:prSet presAssocID="{0FD6D0C2-B22E-48EE-8852-151B8116D17D}" presName="txNode2" presStyleLbl="revTx" presStyleIdx="1" presStyleCnt="5">
        <dgm:presLayoutVars>
          <dgm:bulletEnabled val="1"/>
        </dgm:presLayoutVars>
      </dgm:prSet>
      <dgm:spPr/>
    </dgm:pt>
    <dgm:pt modelId="{24E26459-9926-4801-9C8B-E7283F08A7BC}" type="pres">
      <dgm:prSet presAssocID="{5AD7C78A-BA41-4C84-9F8E-CDD3C19BBF57}" presName="dotNode2" presStyleCnt="0"/>
      <dgm:spPr/>
    </dgm:pt>
    <dgm:pt modelId="{26D4DF37-BAA3-44EB-ADC2-7AC6F9304C30}" type="pres">
      <dgm:prSet presAssocID="{5AD7C78A-BA41-4C84-9F8E-CDD3C19BBF57}" presName="dotRepeatNode" presStyleLbl="fgShp" presStyleIdx="0" presStyleCnt="3"/>
      <dgm:spPr/>
    </dgm:pt>
    <dgm:pt modelId="{DDC8516B-17D2-4EC9-ACFC-E022FB517B15}" type="pres">
      <dgm:prSet presAssocID="{70CE299E-1418-405B-AE2A-2A8C604055E3}" presName="txNode3" presStyleLbl="revTx" presStyleIdx="2" presStyleCnt="5" custScaleY="210234">
        <dgm:presLayoutVars>
          <dgm:bulletEnabled val="1"/>
        </dgm:presLayoutVars>
      </dgm:prSet>
      <dgm:spPr/>
    </dgm:pt>
    <dgm:pt modelId="{223728FB-CED7-41B6-A5F8-B680E8244B4B}" type="pres">
      <dgm:prSet presAssocID="{63992E2D-8234-41C5-AA4A-70A81B2BE6AD}" presName="dotNode3" presStyleCnt="0"/>
      <dgm:spPr/>
    </dgm:pt>
    <dgm:pt modelId="{C935245B-BB6C-4AB1-A6FE-F7703485076C}" type="pres">
      <dgm:prSet presAssocID="{63992E2D-8234-41C5-AA4A-70A81B2BE6AD}" presName="dotRepeatNode" presStyleLbl="fgShp" presStyleIdx="1" presStyleCnt="3"/>
      <dgm:spPr/>
    </dgm:pt>
    <dgm:pt modelId="{D5191FDE-A415-45F5-80D5-B0D9EC32E5D8}" type="pres">
      <dgm:prSet presAssocID="{8F0FB657-1C52-4067-8816-92BAE3BC974D}" presName="txNode4" presStyleLbl="revTx" presStyleIdx="3" presStyleCnt="5">
        <dgm:presLayoutVars>
          <dgm:bulletEnabled val="1"/>
        </dgm:presLayoutVars>
      </dgm:prSet>
      <dgm:spPr/>
    </dgm:pt>
    <dgm:pt modelId="{9AB13604-ECDA-473A-9C06-232CB01C0C8D}" type="pres">
      <dgm:prSet presAssocID="{932BDC1F-043B-4820-83F9-44F1DE82627E}" presName="dotNode4" presStyleCnt="0"/>
      <dgm:spPr/>
    </dgm:pt>
    <dgm:pt modelId="{82F7A219-F47F-41D5-9CAC-9306E530158C}" type="pres">
      <dgm:prSet presAssocID="{932BDC1F-043B-4820-83F9-44F1DE82627E}" presName="dotRepeatNode" presStyleLbl="fgShp" presStyleIdx="2" presStyleCnt="3"/>
      <dgm:spPr/>
    </dgm:pt>
    <dgm:pt modelId="{CED637ED-5D57-42B8-878D-192779AEC966}" type="pres">
      <dgm:prSet presAssocID="{E6319EB2-BD91-4F53-B9BA-B565BB5BD8B7}" presName="txNode5" presStyleLbl="revTx" presStyleIdx="4" presStyleCnt="5" custScaleX="172329">
        <dgm:presLayoutVars>
          <dgm:bulletEnabled val="1"/>
        </dgm:presLayoutVars>
      </dgm:prSet>
      <dgm:spPr/>
    </dgm:pt>
  </dgm:ptLst>
  <dgm:cxnLst>
    <dgm:cxn modelId="{5F469309-0861-43E6-B2C0-ABB53A42277F}" srcId="{213455DD-1ABE-47E5-85D3-0B77B04D63F7}" destId="{0FD6D0C2-B22E-48EE-8852-151B8116D17D}" srcOrd="1" destOrd="0" parTransId="{1B638B48-F5CC-4DE2-BB8A-C3405310606E}" sibTransId="{5AD7C78A-BA41-4C84-9F8E-CDD3C19BBF57}"/>
    <dgm:cxn modelId="{E7821E21-0AAE-4904-B5BC-54F2CBD19A92}" type="presOf" srcId="{0FD6D0C2-B22E-48EE-8852-151B8116D17D}" destId="{6D8B5F50-E0E3-465E-85F5-15A71BCC09F3}" srcOrd="0" destOrd="0" presId="urn:microsoft.com/office/officeart/2009/3/layout/DescendingProcess"/>
    <dgm:cxn modelId="{3FCF1229-1CE9-47D0-966E-F293AA62D118}" srcId="{213455DD-1ABE-47E5-85D3-0B77B04D63F7}" destId="{70CE299E-1418-405B-AE2A-2A8C604055E3}" srcOrd="2" destOrd="0" parTransId="{A8254251-2A2A-474F-A998-F239C17F34EF}" sibTransId="{63992E2D-8234-41C5-AA4A-70A81B2BE6AD}"/>
    <dgm:cxn modelId="{3E28A82A-2EA0-45D4-92EE-7E8EA9F0E336}" srcId="{213455DD-1ABE-47E5-85D3-0B77B04D63F7}" destId="{E6319EB2-BD91-4F53-B9BA-B565BB5BD8B7}" srcOrd="4" destOrd="0" parTransId="{F62F0C5E-2E3F-44E0-BD28-81604546C14A}" sibTransId="{5FEEC4EF-EB36-450A-865B-16A1BCC9549E}"/>
    <dgm:cxn modelId="{03714166-C79C-40F5-A285-A26FEC00CBAB}" type="presOf" srcId="{8F0FB657-1C52-4067-8816-92BAE3BC974D}" destId="{D5191FDE-A415-45F5-80D5-B0D9EC32E5D8}" srcOrd="0" destOrd="0" presId="urn:microsoft.com/office/officeart/2009/3/layout/DescendingProcess"/>
    <dgm:cxn modelId="{707B5C6D-E81F-4DA4-A409-8EC49147B839}" type="presOf" srcId="{749C131F-EB98-484A-A5DD-70BB8D8BBB3D}" destId="{FF0DF36A-8946-4D16-9BFB-7BB6D1F4BC39}" srcOrd="0" destOrd="0" presId="urn:microsoft.com/office/officeart/2009/3/layout/DescendingProcess"/>
    <dgm:cxn modelId="{466D0171-2241-48A8-80AA-B963FF80FE8C}" type="presOf" srcId="{E6319EB2-BD91-4F53-B9BA-B565BB5BD8B7}" destId="{CED637ED-5D57-42B8-878D-192779AEC966}" srcOrd="0" destOrd="0" presId="urn:microsoft.com/office/officeart/2009/3/layout/DescendingProcess"/>
    <dgm:cxn modelId="{06FC8252-4AF2-4564-99B9-543058B9F6F3}" srcId="{213455DD-1ABE-47E5-85D3-0B77B04D63F7}" destId="{749C131F-EB98-484A-A5DD-70BB8D8BBB3D}" srcOrd="0" destOrd="0" parTransId="{C55F9CDF-7B16-411F-B684-58BBB40ED2FB}" sibTransId="{42AD574D-9079-43EB-A422-BDF2419CC912}"/>
    <dgm:cxn modelId="{7610CF7B-05A9-456A-B3D8-1A922AA73FE2}" type="presOf" srcId="{213455DD-1ABE-47E5-85D3-0B77B04D63F7}" destId="{DB16BB38-5EE8-472A-B7C2-016979DE45F3}" srcOrd="0" destOrd="0" presId="urn:microsoft.com/office/officeart/2009/3/layout/DescendingProcess"/>
    <dgm:cxn modelId="{064D3B81-2006-43CF-87C8-3CC235C885BE}" srcId="{213455DD-1ABE-47E5-85D3-0B77B04D63F7}" destId="{8F0FB657-1C52-4067-8816-92BAE3BC974D}" srcOrd="3" destOrd="0" parTransId="{EABCC3F7-3682-44B7-A60D-37B989AEBEAF}" sibTransId="{932BDC1F-043B-4820-83F9-44F1DE82627E}"/>
    <dgm:cxn modelId="{9F2B878B-8DA7-42C3-BB3E-D598B08CB0E5}" type="presOf" srcId="{5AD7C78A-BA41-4C84-9F8E-CDD3C19BBF57}" destId="{26D4DF37-BAA3-44EB-ADC2-7AC6F9304C30}" srcOrd="0" destOrd="0" presId="urn:microsoft.com/office/officeart/2009/3/layout/DescendingProcess"/>
    <dgm:cxn modelId="{30045CB9-95E8-4389-8BE0-933C9D133FE9}" type="presOf" srcId="{70CE299E-1418-405B-AE2A-2A8C604055E3}" destId="{DDC8516B-17D2-4EC9-ACFC-E022FB517B15}" srcOrd="0" destOrd="0" presId="urn:microsoft.com/office/officeart/2009/3/layout/DescendingProcess"/>
    <dgm:cxn modelId="{BF2049EB-4287-4508-9EA7-5B699579590E}" type="presOf" srcId="{932BDC1F-043B-4820-83F9-44F1DE82627E}" destId="{82F7A219-F47F-41D5-9CAC-9306E530158C}" srcOrd="0" destOrd="0" presId="urn:microsoft.com/office/officeart/2009/3/layout/DescendingProcess"/>
    <dgm:cxn modelId="{3F8EB5F6-5080-46FB-B5D4-B9E4516C1F7C}" type="presOf" srcId="{63992E2D-8234-41C5-AA4A-70A81B2BE6AD}" destId="{C935245B-BB6C-4AB1-A6FE-F7703485076C}" srcOrd="0" destOrd="0" presId="urn:microsoft.com/office/officeart/2009/3/layout/DescendingProcess"/>
    <dgm:cxn modelId="{64EE6B7E-AE64-41EC-B9A0-C1477E85F7F5}" type="presParOf" srcId="{DB16BB38-5EE8-472A-B7C2-016979DE45F3}" destId="{C40FDC3F-914A-42EC-A281-3C58A4D28E09}" srcOrd="0" destOrd="0" presId="urn:microsoft.com/office/officeart/2009/3/layout/DescendingProcess"/>
    <dgm:cxn modelId="{04671CC8-B67D-4FED-9F14-962353DCF69F}" type="presParOf" srcId="{DB16BB38-5EE8-472A-B7C2-016979DE45F3}" destId="{FF0DF36A-8946-4D16-9BFB-7BB6D1F4BC39}" srcOrd="1" destOrd="0" presId="urn:microsoft.com/office/officeart/2009/3/layout/DescendingProcess"/>
    <dgm:cxn modelId="{165734AC-CFD3-47AD-9649-2E3806F6312D}" type="presParOf" srcId="{DB16BB38-5EE8-472A-B7C2-016979DE45F3}" destId="{6D8B5F50-E0E3-465E-85F5-15A71BCC09F3}" srcOrd="2" destOrd="0" presId="urn:microsoft.com/office/officeart/2009/3/layout/DescendingProcess"/>
    <dgm:cxn modelId="{00E4F251-91FF-4A6A-AFD9-9D5BCE678A6D}" type="presParOf" srcId="{DB16BB38-5EE8-472A-B7C2-016979DE45F3}" destId="{24E26459-9926-4801-9C8B-E7283F08A7BC}" srcOrd="3" destOrd="0" presId="urn:microsoft.com/office/officeart/2009/3/layout/DescendingProcess"/>
    <dgm:cxn modelId="{A0EDD05B-2059-4231-BDA4-A2B34FA1E3C9}" type="presParOf" srcId="{24E26459-9926-4801-9C8B-E7283F08A7BC}" destId="{26D4DF37-BAA3-44EB-ADC2-7AC6F9304C30}" srcOrd="0" destOrd="0" presId="urn:microsoft.com/office/officeart/2009/3/layout/DescendingProcess"/>
    <dgm:cxn modelId="{A845A7C0-4946-46F6-B92E-14EC837ADBF9}" type="presParOf" srcId="{DB16BB38-5EE8-472A-B7C2-016979DE45F3}" destId="{DDC8516B-17D2-4EC9-ACFC-E022FB517B15}" srcOrd="4" destOrd="0" presId="urn:microsoft.com/office/officeart/2009/3/layout/DescendingProcess"/>
    <dgm:cxn modelId="{9594A8B2-E827-454D-BFCE-580C4AE66E69}" type="presParOf" srcId="{DB16BB38-5EE8-472A-B7C2-016979DE45F3}" destId="{223728FB-CED7-41B6-A5F8-B680E8244B4B}" srcOrd="5" destOrd="0" presId="urn:microsoft.com/office/officeart/2009/3/layout/DescendingProcess"/>
    <dgm:cxn modelId="{7FFC2A9D-9ED1-4321-95BE-067F1D31C18E}" type="presParOf" srcId="{223728FB-CED7-41B6-A5F8-B680E8244B4B}" destId="{C935245B-BB6C-4AB1-A6FE-F7703485076C}" srcOrd="0" destOrd="0" presId="urn:microsoft.com/office/officeart/2009/3/layout/DescendingProcess"/>
    <dgm:cxn modelId="{A960709B-9C8D-4FF5-8C73-4052F7C17210}" type="presParOf" srcId="{DB16BB38-5EE8-472A-B7C2-016979DE45F3}" destId="{D5191FDE-A415-45F5-80D5-B0D9EC32E5D8}" srcOrd="6" destOrd="0" presId="urn:microsoft.com/office/officeart/2009/3/layout/DescendingProcess"/>
    <dgm:cxn modelId="{BE6DCE00-1DC1-40DB-8722-E25935002B81}" type="presParOf" srcId="{DB16BB38-5EE8-472A-B7C2-016979DE45F3}" destId="{9AB13604-ECDA-473A-9C06-232CB01C0C8D}" srcOrd="7" destOrd="0" presId="urn:microsoft.com/office/officeart/2009/3/layout/DescendingProcess"/>
    <dgm:cxn modelId="{EC09B47C-D0A5-49E9-8B8A-55B5BABA8F9C}" type="presParOf" srcId="{9AB13604-ECDA-473A-9C06-232CB01C0C8D}" destId="{82F7A219-F47F-41D5-9CAC-9306E530158C}" srcOrd="0" destOrd="0" presId="urn:microsoft.com/office/officeart/2009/3/layout/DescendingProcess"/>
    <dgm:cxn modelId="{B19E99A5-C1A5-45D4-9804-51032B18BFFE}" type="presParOf" srcId="{DB16BB38-5EE8-472A-B7C2-016979DE45F3}" destId="{CED637ED-5D57-42B8-878D-192779AEC966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FDC3F-914A-42EC-A281-3C58A4D28E09}">
      <dsp:nvSpPr>
        <dsp:cNvPr id="0" name=""/>
        <dsp:cNvSpPr/>
      </dsp:nvSpPr>
      <dsp:spPr>
        <a:xfrm rot="4396374">
          <a:off x="237953" y="571753"/>
          <a:ext cx="2480358" cy="1729740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4DF37-BAA3-44EB-ADC2-7AC6F9304C30}">
      <dsp:nvSpPr>
        <dsp:cNvPr id="0" name=""/>
        <dsp:cNvSpPr/>
      </dsp:nvSpPr>
      <dsp:spPr>
        <a:xfrm>
          <a:off x="1167102" y="797613"/>
          <a:ext cx="62636" cy="62636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C3BF49-7F24-4CD1-8EBF-33E99DFF0615}">
      <dsp:nvSpPr>
        <dsp:cNvPr id="0" name=""/>
        <dsp:cNvSpPr/>
      </dsp:nvSpPr>
      <dsp:spPr>
        <a:xfrm>
          <a:off x="1595992" y="1143552"/>
          <a:ext cx="62636" cy="62636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F7A219-F47F-41D5-9CAC-9306E530158C}">
      <dsp:nvSpPr>
        <dsp:cNvPr id="0" name=""/>
        <dsp:cNvSpPr/>
      </dsp:nvSpPr>
      <dsp:spPr>
        <a:xfrm>
          <a:off x="1917422" y="1548106"/>
          <a:ext cx="62636" cy="62636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0DF36A-8946-4D16-9BFB-7BB6D1F4BC39}">
      <dsp:nvSpPr>
        <dsp:cNvPr id="0" name=""/>
        <dsp:cNvSpPr/>
      </dsp:nvSpPr>
      <dsp:spPr>
        <a:xfrm>
          <a:off x="71677" y="0"/>
          <a:ext cx="1169411" cy="459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/>
            <a:t>A</a:t>
          </a:r>
          <a:endParaRPr lang="en-US" sz="1200" b="1" kern="1200" dirty="0"/>
        </a:p>
      </dsp:txBody>
      <dsp:txXfrm>
        <a:off x="71677" y="0"/>
        <a:ext cx="1169411" cy="459719"/>
      </dsp:txXfrm>
    </dsp:sp>
    <dsp:sp modelId="{6D8B5F50-E0E3-465E-85F5-15A71BCC09F3}">
      <dsp:nvSpPr>
        <dsp:cNvPr id="0" name=""/>
        <dsp:cNvSpPr/>
      </dsp:nvSpPr>
      <dsp:spPr>
        <a:xfrm>
          <a:off x="1525540" y="599072"/>
          <a:ext cx="1706709" cy="459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Change of </a:t>
          </a:r>
          <a:r>
            <a:rPr lang="it-IT" sz="1200" b="1" kern="1200" dirty="0"/>
            <a:t>MATERIAL </a:t>
          </a:r>
          <a:endParaRPr lang="en-US" sz="1200" b="1" kern="1200" dirty="0"/>
        </a:p>
      </dsp:txBody>
      <dsp:txXfrm>
        <a:off x="1525540" y="599072"/>
        <a:ext cx="1706709" cy="459719"/>
      </dsp:txXfrm>
    </dsp:sp>
    <dsp:sp modelId="{81290EEB-F129-4F88-A18B-C4913E23E99E}">
      <dsp:nvSpPr>
        <dsp:cNvPr id="0" name=""/>
        <dsp:cNvSpPr/>
      </dsp:nvSpPr>
      <dsp:spPr>
        <a:xfrm>
          <a:off x="71677" y="945011"/>
          <a:ext cx="1359046" cy="459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Heavier material increases reflection probability</a:t>
          </a:r>
          <a:endParaRPr lang="en-US" sz="1200" kern="1200" dirty="0"/>
        </a:p>
      </dsp:txBody>
      <dsp:txXfrm>
        <a:off x="71677" y="945011"/>
        <a:ext cx="1359046" cy="459719"/>
      </dsp:txXfrm>
    </dsp:sp>
    <dsp:sp modelId="{4486F873-B22B-4838-BE03-E5324AA3A4DC}">
      <dsp:nvSpPr>
        <dsp:cNvPr id="0" name=""/>
        <dsp:cNvSpPr/>
      </dsp:nvSpPr>
      <dsp:spPr>
        <a:xfrm>
          <a:off x="2119052" y="1349564"/>
          <a:ext cx="1183406" cy="459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Replace one Ti Cathode with Ta Cathode</a:t>
          </a:r>
          <a:endParaRPr lang="en-US" sz="1200" kern="1200" dirty="0"/>
        </a:p>
      </dsp:txBody>
      <dsp:txXfrm>
        <a:off x="2119052" y="1349564"/>
        <a:ext cx="1183406" cy="459719"/>
      </dsp:txXfrm>
    </dsp:sp>
    <dsp:sp modelId="{197EF456-9045-46CF-BD12-FDE42D88D630}">
      <dsp:nvSpPr>
        <dsp:cNvPr id="0" name=""/>
        <dsp:cNvSpPr/>
      </dsp:nvSpPr>
      <dsp:spPr>
        <a:xfrm>
          <a:off x="1651963" y="2413528"/>
          <a:ext cx="1580286" cy="459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Noble Diode </a:t>
          </a:r>
        </a:p>
      </dsp:txBody>
      <dsp:txXfrm>
        <a:off x="1651963" y="2413528"/>
        <a:ext cx="1580286" cy="4597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FDC3F-914A-42EC-A281-3C58A4D28E09}">
      <dsp:nvSpPr>
        <dsp:cNvPr id="0" name=""/>
        <dsp:cNvSpPr/>
      </dsp:nvSpPr>
      <dsp:spPr>
        <a:xfrm rot="4396374">
          <a:off x="-12693" y="571753"/>
          <a:ext cx="2480358" cy="1729740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4DF37-BAA3-44EB-ADC2-7AC6F9304C30}">
      <dsp:nvSpPr>
        <dsp:cNvPr id="0" name=""/>
        <dsp:cNvSpPr/>
      </dsp:nvSpPr>
      <dsp:spPr>
        <a:xfrm>
          <a:off x="916456" y="797613"/>
          <a:ext cx="62636" cy="62636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35245B-BB6C-4AB1-A6FE-F7703485076C}">
      <dsp:nvSpPr>
        <dsp:cNvPr id="0" name=""/>
        <dsp:cNvSpPr/>
      </dsp:nvSpPr>
      <dsp:spPr>
        <a:xfrm>
          <a:off x="1345345" y="1143552"/>
          <a:ext cx="62636" cy="62636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F7A219-F47F-41D5-9CAC-9306E530158C}">
      <dsp:nvSpPr>
        <dsp:cNvPr id="0" name=""/>
        <dsp:cNvSpPr/>
      </dsp:nvSpPr>
      <dsp:spPr>
        <a:xfrm>
          <a:off x="1666776" y="1548106"/>
          <a:ext cx="62636" cy="62636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0DF36A-8946-4D16-9BFB-7BB6D1F4BC39}">
      <dsp:nvSpPr>
        <dsp:cNvPr id="0" name=""/>
        <dsp:cNvSpPr/>
      </dsp:nvSpPr>
      <dsp:spPr>
        <a:xfrm>
          <a:off x="-178969" y="0"/>
          <a:ext cx="1169411" cy="459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/>
            <a:t>B</a:t>
          </a:r>
          <a:endParaRPr lang="en-US" sz="1200" b="1" kern="1200" dirty="0"/>
        </a:p>
      </dsp:txBody>
      <dsp:txXfrm>
        <a:off x="-178969" y="0"/>
        <a:ext cx="1169411" cy="459719"/>
      </dsp:txXfrm>
    </dsp:sp>
    <dsp:sp modelId="{6D8B5F50-E0E3-465E-85F5-15A71BCC09F3}">
      <dsp:nvSpPr>
        <dsp:cNvPr id="0" name=""/>
        <dsp:cNvSpPr/>
      </dsp:nvSpPr>
      <dsp:spPr>
        <a:xfrm>
          <a:off x="1274893" y="599072"/>
          <a:ext cx="1706709" cy="459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Change of </a:t>
          </a:r>
          <a:r>
            <a:rPr lang="it-IT" sz="1200" b="1" kern="1200" dirty="0"/>
            <a:t>GEOMETRY </a:t>
          </a:r>
          <a:endParaRPr lang="en-US" sz="1200" b="1" kern="1200" dirty="0"/>
        </a:p>
      </dsp:txBody>
      <dsp:txXfrm>
        <a:off x="1274893" y="599072"/>
        <a:ext cx="1706709" cy="459719"/>
      </dsp:txXfrm>
    </dsp:sp>
    <dsp:sp modelId="{DDC8516B-17D2-4EC9-ACFC-E022FB517B15}">
      <dsp:nvSpPr>
        <dsp:cNvPr id="0" name=""/>
        <dsp:cNvSpPr/>
      </dsp:nvSpPr>
      <dsp:spPr>
        <a:xfrm>
          <a:off x="-178969" y="691627"/>
          <a:ext cx="1359046" cy="966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Higher reflection when ions bombard the cathodes at small angles compared to normal incidence </a:t>
          </a:r>
          <a:endParaRPr lang="en-US" sz="1200" kern="1200" dirty="0"/>
        </a:p>
      </dsp:txBody>
      <dsp:txXfrm>
        <a:off x="-178969" y="691627"/>
        <a:ext cx="1359046" cy="966487"/>
      </dsp:txXfrm>
    </dsp:sp>
    <dsp:sp modelId="{D5191FDE-A415-45F5-80D5-B0D9EC32E5D8}">
      <dsp:nvSpPr>
        <dsp:cNvPr id="0" name=""/>
        <dsp:cNvSpPr/>
      </dsp:nvSpPr>
      <dsp:spPr>
        <a:xfrm>
          <a:off x="1938614" y="1349564"/>
          <a:ext cx="1042989" cy="459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Design cathodes to obtain a different angle of incidence </a:t>
          </a:r>
        </a:p>
      </dsp:txBody>
      <dsp:txXfrm>
        <a:off x="1938614" y="1349564"/>
        <a:ext cx="1042989" cy="459719"/>
      </dsp:txXfrm>
    </dsp:sp>
    <dsp:sp modelId="{CED637ED-5D57-42B8-878D-192779AEC966}">
      <dsp:nvSpPr>
        <dsp:cNvPr id="0" name=""/>
        <dsp:cNvSpPr/>
      </dsp:nvSpPr>
      <dsp:spPr>
        <a:xfrm>
          <a:off x="829813" y="2413528"/>
          <a:ext cx="2723291" cy="459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Triode / </a:t>
          </a:r>
          <a:r>
            <a:rPr lang="en-US" sz="1600" b="1" kern="1200" dirty="0" err="1"/>
            <a:t>StarCell</a:t>
          </a:r>
          <a:endParaRPr lang="en-US" sz="1600" b="1" kern="1200" dirty="0"/>
        </a:p>
      </dsp:txBody>
      <dsp:txXfrm>
        <a:off x="829813" y="2413528"/>
        <a:ext cx="2723291" cy="459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CFF82B-E8C7-4A1F-AC70-1BD7204AD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48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2DFFAD8-48C3-46C0-AFB8-C0E632E2D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374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04D003-B10C-42C0-BDB6-8A81165014E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7085" y="3257550"/>
            <a:ext cx="6709833" cy="30861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51081" indent="-288877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5509" indent="-231101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7713" indent="-231101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9917" indent="-231101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42120" indent="-2311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3004323" indent="-2311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66527" indent="-2311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28731" indent="-2311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6491A2D-34AF-442E-ABF8-0FD22F4E15D5}" type="slidenum">
              <a:rPr lang="en-US" sz="1200">
                <a:latin typeface="Times" pitchFamily="18" charset="0"/>
              </a:rPr>
              <a:pPr/>
              <a:t>7</a:t>
            </a:fld>
            <a:endParaRPr lang="en-US" sz="1200" dirty="0">
              <a:latin typeface="Times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7600" cy="3487737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9777" y="4415790"/>
            <a:ext cx="5502264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8" tIns="46033" rIns="92068" bIns="46033"/>
          <a:lstStyle/>
          <a:p>
            <a:pPr eaLnBrk="1" hangingPunct="1"/>
            <a:endParaRPr lang="it-IT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505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DFFAD8-48C3-46C0-AFB8-C0E632E2D2F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35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22922F-2947-447D-92F9-3BB1F3885453}" type="slidenum">
              <a:rPr lang="en-US"/>
              <a:pPr/>
              <a:t>10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7085" y="3257550"/>
            <a:ext cx="6709833" cy="308610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footer_two-tone_revised_5-16_cir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29350"/>
            <a:ext cx="12192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6" descr="spark-385_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9301" y="6376989"/>
            <a:ext cx="2487084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5" name="Rectangle 11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6400800" y="1277938"/>
            <a:ext cx="5486400" cy="2151062"/>
          </a:xfrm>
        </p:spPr>
        <p:txBody>
          <a:bodyPr/>
          <a:lstStyle>
            <a:lvl1pPr>
              <a:lnSpc>
                <a:spcPct val="116000"/>
              </a:lnSpc>
              <a:spcAft>
                <a:spcPct val="0"/>
              </a:spcAft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2663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304800" y="1271588"/>
            <a:ext cx="5486400" cy="2157412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Confidentiality Label</a:t>
            </a:r>
          </a:p>
          <a:p>
            <a:pPr>
              <a:defRPr/>
            </a:pP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C8B84-0573-4695-A63D-4AA93369D545}" type="datetime4">
              <a:rPr lang="en-US"/>
              <a:pPr>
                <a:defRPr/>
              </a:pPr>
              <a:t>November 30, 2022</a:t>
            </a:fld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7ACE7-0171-430D-B601-9939A5712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Confidentiality Label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D067E-A8D0-4869-BB4E-68BAE5CB237D}" type="datetime4">
              <a:rPr lang="en-US"/>
              <a:pPr>
                <a:defRPr/>
              </a:pPr>
              <a:t>November 30, 2022</a:t>
            </a:fld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F0243-4BEC-41E4-8752-B410EB359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5833" y="227013"/>
            <a:ext cx="2895600" cy="5600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2684" y="227013"/>
            <a:ext cx="8489949" cy="5600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Confidentiality Label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345EC-293C-4B0A-8B5F-FA2E19E6935C}" type="datetime4">
              <a:rPr lang="en-US"/>
              <a:pPr>
                <a:defRPr/>
              </a:pPr>
              <a:t>November 30, 2022</a:t>
            </a:fld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1C158-12FD-4F0D-B983-9DC5AE311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ilent 16:9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502919" y="246890"/>
            <a:ext cx="11198599" cy="923545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7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06365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ilent 16:9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616700"/>
            <a:ext cx="1060704" cy="118872"/>
          </a:xfrm>
        </p:spPr>
        <p:txBody>
          <a:bodyPr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fld id="{5E032457-33F2-4B42-A650-9EAA0B5AFE13}" type="datetime4">
              <a:rPr lang="en-US" smtClean="0"/>
              <a:t>November 30,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5184" y="6619947"/>
            <a:ext cx="5394960" cy="118872"/>
          </a:xfrm>
          <a:prstGeom prst="rect">
            <a:avLst/>
          </a:prstGeom>
        </p:spPr>
        <p:txBody>
          <a:bodyPr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Title                             Confidentiality label                              Regulatory statement (if applicable)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920" y="6620256"/>
            <a:ext cx="530352" cy="118872"/>
          </a:xfrm>
        </p:spPr>
        <p:txBody>
          <a:bodyPr/>
          <a:lstStyle>
            <a:lvl1pPr>
              <a:defRPr sz="600"/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65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Confidentiality Label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DE05F-5084-4FC5-AA17-8739C3CE6D1B}" type="datetime4">
              <a:rPr lang="en-US"/>
              <a:pPr>
                <a:defRPr/>
              </a:pPr>
              <a:t>November 30, 2022</a:t>
            </a:fld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7F495-5086-457B-9DBF-AF4FDB193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Confidentiality Label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DE1E2-B78C-4BFE-8E87-07AD91C903EC}" type="datetime4">
              <a:rPr lang="en-US"/>
              <a:pPr>
                <a:defRPr/>
              </a:pPr>
              <a:t>November 30, 2022</a:t>
            </a:fld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CD42A-DED3-47D0-B7CA-50648BE4B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2684" y="1266825"/>
            <a:ext cx="5689600" cy="4560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5" y="1266825"/>
            <a:ext cx="5691716" cy="4560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Confidentiality Label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C7EA-EC3B-4A4B-840D-056AA86040D8}" type="datetime4">
              <a:rPr lang="en-US"/>
              <a:pPr>
                <a:defRPr/>
              </a:pPr>
              <a:t>November 30, 2022</a:t>
            </a:fld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7B4E8-45E0-4F58-84AF-9313CBFBC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Confidentiality Label</a:t>
            </a:r>
          </a:p>
          <a:p>
            <a:pPr>
              <a:defRPr/>
            </a:pPr>
            <a:endParaRPr lang="en-US"/>
          </a:p>
        </p:txBody>
      </p:sp>
      <p:sp>
        <p:nvSpPr>
          <p:cNvPr id="8" name="Rectangle 3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7C484-DDC0-4C16-B4C5-A1E4ECB1C012}" type="datetime4">
              <a:rPr lang="en-US"/>
              <a:pPr>
                <a:defRPr/>
              </a:pPr>
              <a:t>November 30, 2022</a:t>
            </a:fld>
            <a:endParaRPr lang="en-US"/>
          </a:p>
        </p:txBody>
      </p:sp>
      <p:sp>
        <p:nvSpPr>
          <p:cNvPr id="9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3879C-033E-46A4-9431-196E88B6D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Confidentiality Label</a:t>
            </a:r>
          </a:p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2888F-67FC-420D-8965-F7AFB7172C0B}" type="datetime4">
              <a:rPr lang="en-US"/>
              <a:pPr>
                <a:defRPr/>
              </a:pPr>
              <a:t>November 30, 2022</a:t>
            </a:fld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3DA5C-B0C9-4C51-AAA6-397AE4848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Confidentiality Label</a:t>
            </a:r>
          </a:p>
          <a:p>
            <a:pPr>
              <a:defRPr/>
            </a:pPr>
            <a:endParaRPr lang="en-US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A304B-98BC-4664-A62F-4D60587A7B97}" type="datetime4">
              <a:rPr lang="en-US"/>
              <a:pPr>
                <a:defRPr/>
              </a:pPr>
              <a:t>November 30, 2022</a:t>
            </a:fld>
            <a:endParaRPr lang="en-US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7AD16-326D-4CF1-9CD1-B7889023D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Confidentiality Label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B30A3-35BA-48D8-A9BB-0A09C99633BB}" type="datetime4">
              <a:rPr lang="en-US"/>
              <a:pPr>
                <a:defRPr/>
              </a:pPr>
              <a:t>November 30, 2022</a:t>
            </a:fld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B6CCC-B6E1-40DF-B76C-5F5B8A1B5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Confidentiality Label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B6146-B779-40EB-9F63-A08DB37A0988}" type="datetime4">
              <a:rPr lang="en-US"/>
              <a:pPr>
                <a:defRPr/>
              </a:pPr>
              <a:t>November 30, 2022</a:t>
            </a:fld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C2C2D-E721-4AB6-A3ED-7E64EA6CB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5" descr="footer_two-tone_revised_5-16_cir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229350"/>
            <a:ext cx="12192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02685" y="1266825"/>
            <a:ext cx="11584516" cy="456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Body Style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302684" y="227014"/>
            <a:ext cx="11588749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Headline</a:t>
            </a:r>
          </a:p>
        </p:txBody>
      </p:sp>
      <p:pic>
        <p:nvPicPr>
          <p:cNvPr id="6149" name="Picture 33" descr="spark-385_15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829301" y="6376989"/>
            <a:ext cx="2487084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0" name="Rectangle 3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9144000" y="6516689"/>
            <a:ext cx="2743200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Confidentiality Label</a:t>
            </a:r>
          </a:p>
          <a:p>
            <a:pPr>
              <a:defRPr/>
            </a:pPr>
            <a:endParaRPr lang="en-US"/>
          </a:p>
        </p:txBody>
      </p:sp>
      <p:sp>
        <p:nvSpPr>
          <p:cNvPr id="1061" name="Rectangle 37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10058400" y="6645275"/>
            <a:ext cx="18288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13888C4-BFBD-40AB-9AD8-BB7A24EC5A29}" type="datetime4">
              <a:rPr lang="en-US"/>
              <a:pPr>
                <a:defRPr/>
              </a:pPr>
              <a:t>November 30, 2022</a:t>
            </a:fld>
            <a:endParaRPr lang="en-US"/>
          </a:p>
        </p:txBody>
      </p:sp>
      <p:sp>
        <p:nvSpPr>
          <p:cNvPr id="1062" name="Rectangle 3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04801" y="6638925"/>
            <a:ext cx="81915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F4327AA-4A62-41CB-819B-EBE9F88BF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4" r:id="rId12"/>
    <p:sldLayoutId id="214748368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230188" indent="-228600" algn="l" rtl="0" eaLnBrk="0" fontAlgn="base" hangingPunct="0">
        <a:spcBef>
          <a:spcPct val="0"/>
        </a:spcBef>
        <a:spcAft>
          <a:spcPct val="30000"/>
        </a:spcAft>
        <a:buChar char="•"/>
        <a:defRPr sz="2000">
          <a:solidFill>
            <a:schemeClr val="tx1"/>
          </a:solidFill>
          <a:latin typeface="+mn-lt"/>
        </a:defRPr>
      </a:lvl2pPr>
      <a:lvl3pPr marL="461963" indent="-230188" algn="l" rtl="0" eaLnBrk="0" fontAlgn="base" hangingPunct="0">
        <a:spcBef>
          <a:spcPct val="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3pPr>
      <a:lvl4pPr marL="688975" indent="-225425" algn="l" rtl="0" eaLnBrk="0" fontAlgn="base" hangingPunct="0">
        <a:spcBef>
          <a:spcPct val="0"/>
        </a:spcBef>
        <a:spcAft>
          <a:spcPct val="30000"/>
        </a:spcAft>
        <a:buChar char="•"/>
        <a:defRPr>
          <a:solidFill>
            <a:schemeClr val="tx1"/>
          </a:solidFill>
          <a:latin typeface="+mn-lt"/>
        </a:defRPr>
      </a:lvl4pPr>
      <a:lvl5pPr marL="911225" indent="-220663" algn="l" rtl="0" eaLnBrk="0" fontAlgn="base" hangingPunct="0">
        <a:spcBef>
          <a:spcPct val="0"/>
        </a:spcBef>
        <a:spcAft>
          <a:spcPct val="30000"/>
        </a:spcAft>
        <a:buChar char="–"/>
        <a:defRPr>
          <a:solidFill>
            <a:schemeClr val="tx1"/>
          </a:solidFill>
          <a:latin typeface="+mn-lt"/>
        </a:defRPr>
      </a:lvl5pPr>
      <a:lvl6pPr marL="1368425" indent="-220663" algn="l" rtl="0" eaLnBrk="0" fontAlgn="base" hangingPunct="0">
        <a:spcBef>
          <a:spcPct val="0"/>
        </a:spcBef>
        <a:spcAft>
          <a:spcPct val="30000"/>
        </a:spcAft>
        <a:buChar char="–"/>
        <a:defRPr>
          <a:solidFill>
            <a:schemeClr val="tx1"/>
          </a:solidFill>
          <a:latin typeface="+mn-lt"/>
        </a:defRPr>
      </a:lvl6pPr>
      <a:lvl7pPr marL="1825625" indent="-220663" algn="l" rtl="0" eaLnBrk="0" fontAlgn="base" hangingPunct="0">
        <a:spcBef>
          <a:spcPct val="0"/>
        </a:spcBef>
        <a:spcAft>
          <a:spcPct val="30000"/>
        </a:spcAft>
        <a:buChar char="–"/>
        <a:defRPr>
          <a:solidFill>
            <a:schemeClr val="tx1"/>
          </a:solidFill>
          <a:latin typeface="+mn-lt"/>
        </a:defRPr>
      </a:lvl7pPr>
      <a:lvl8pPr marL="2282825" indent="-220663" algn="l" rtl="0" eaLnBrk="0" fontAlgn="base" hangingPunct="0">
        <a:spcBef>
          <a:spcPct val="0"/>
        </a:spcBef>
        <a:spcAft>
          <a:spcPct val="30000"/>
        </a:spcAft>
        <a:buChar char="–"/>
        <a:defRPr>
          <a:solidFill>
            <a:schemeClr val="tx1"/>
          </a:solidFill>
          <a:latin typeface="+mn-lt"/>
        </a:defRPr>
      </a:lvl8pPr>
      <a:lvl9pPr marL="2740025" indent="-220663" algn="l" rtl="0" eaLnBrk="0" fontAlgn="base" hangingPunct="0">
        <a:spcBef>
          <a:spcPct val="0"/>
        </a:spcBef>
        <a:spcAft>
          <a:spcPct val="30000"/>
        </a:spcAft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sz="quarter" idx="1"/>
          </p:nvPr>
        </p:nvSpPr>
        <p:spPr>
          <a:xfrm>
            <a:off x="6096000" y="3429000"/>
            <a:ext cx="4533710" cy="2098497"/>
          </a:xfrm>
        </p:spPr>
        <p:txBody>
          <a:bodyPr/>
          <a:lstStyle/>
          <a:p>
            <a:pPr marL="0" indent="0"/>
            <a:r>
              <a:rPr lang="en-US" sz="1600" dirty="0"/>
              <a:t>ION Pumps for UHV Systems, Cyclotrons Synchrotrons &amp; Particle Accelerators</a:t>
            </a:r>
          </a:p>
          <a:p>
            <a:pPr marL="0" indent="0"/>
            <a:endParaRPr lang="en-US" sz="1600" dirty="0"/>
          </a:p>
          <a:p>
            <a:r>
              <a:rPr lang="it-IT" sz="1600" dirty="0"/>
              <a:t>Mauro Audi , Agilent Vacuum Product </a:t>
            </a:r>
          </a:p>
          <a:p>
            <a:endParaRPr lang="it-IT" sz="1600" dirty="0"/>
          </a:p>
          <a:p>
            <a:r>
              <a:rPr lang="it-IT" sz="1600" dirty="0"/>
              <a:t>Cyclotrons 2022 </a:t>
            </a:r>
          </a:p>
          <a:p>
            <a:endParaRPr lang="en-US" sz="1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619057" y="3376379"/>
            <a:ext cx="0" cy="2590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ardisson\Documents\Desktop\Presentations-Agilent_1\Agilent pictures\Agilent_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935746"/>
            <a:ext cx="4061605" cy="101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C:\Users\ardisson\Pictures\VacIon Plus 55 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914" y="1823737"/>
            <a:ext cx="2717441" cy="271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NTissino\foto nadia\photo ion pumps\StarCell_cutaway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952" y="308871"/>
            <a:ext cx="3909695" cy="369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931730" y="2052001"/>
            <a:ext cx="7076060" cy="3056432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173038" indent="-173038" eaLnBrk="1" hangingPunct="1">
              <a:buFont typeface="Arial" pitchFamily="34" charset="0"/>
              <a:buChar char="•"/>
            </a:pPr>
            <a:r>
              <a:rPr lang="en-US" sz="1600" dirty="0"/>
              <a:t>Much higher capacity  for H2 ( one order of magnitude )</a:t>
            </a:r>
          </a:p>
          <a:p>
            <a:pPr marL="173038" indent="-173038" eaLnBrk="1" hangingPunct="1">
              <a:buFont typeface="Arial" pitchFamily="34" charset="0"/>
              <a:buChar char="•"/>
            </a:pPr>
            <a:r>
              <a:rPr lang="en-US" sz="1600" dirty="0"/>
              <a:t>Similar speed for all </a:t>
            </a:r>
            <a:r>
              <a:rPr lang="en-US" sz="1600" dirty="0" err="1"/>
              <a:t>getterable</a:t>
            </a:r>
            <a:r>
              <a:rPr lang="en-US" sz="1600" dirty="0"/>
              <a:t> gases (N2 , CO , CO2)</a:t>
            </a:r>
          </a:p>
          <a:p>
            <a:pPr marL="173038" indent="-173038" eaLnBrk="1" hangingPunct="1">
              <a:buFont typeface="Arial" pitchFamily="34" charset="0"/>
              <a:buChar char="•"/>
            </a:pPr>
            <a:r>
              <a:rPr lang="en-US" sz="1600" dirty="0"/>
              <a:t>Higher stability for Noble Gases ( one order of magnitude)</a:t>
            </a:r>
          </a:p>
          <a:p>
            <a:pPr marL="173038" indent="-173038" eaLnBrk="1" hangingPunct="1">
              <a:buFont typeface="Arial" pitchFamily="34" charset="0"/>
              <a:buChar char="•"/>
            </a:pPr>
            <a:r>
              <a:rPr lang="en-US" sz="1600" dirty="0"/>
              <a:t>Higher speed for Noble Gases (almost double , up to 40 % vs 20% of Air )</a:t>
            </a:r>
          </a:p>
          <a:p>
            <a:pPr marL="173038" indent="-173038" eaLnBrk="1" hangingPunct="1">
              <a:buFont typeface="Arial" pitchFamily="34" charset="0"/>
              <a:buChar char="•"/>
            </a:pPr>
            <a:endParaRPr lang="en-US" sz="1600" dirty="0"/>
          </a:p>
          <a:p>
            <a:pPr marL="173038" indent="-173038" eaLnBrk="1" hangingPunct="1">
              <a:buFont typeface="Arial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When Noble gases must be pumped , </a:t>
            </a:r>
            <a:r>
              <a:rPr lang="en-US" sz="1600" dirty="0" err="1">
                <a:solidFill>
                  <a:srgbClr val="FF0000"/>
                </a:solidFill>
              </a:rPr>
              <a:t>StarCell</a:t>
            </a:r>
            <a:r>
              <a:rPr lang="en-US" sz="1600" dirty="0">
                <a:solidFill>
                  <a:srgbClr val="FF0000"/>
                </a:solidFill>
              </a:rPr>
              <a:t> is the proper choice </a:t>
            </a:r>
          </a:p>
          <a:p>
            <a:pPr marL="173038" indent="-173038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1300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0506" y="3770615"/>
            <a:ext cx="3452102" cy="2218116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6A97-591B-46B5-A9CF-7D6AC9652921}" type="slidenum">
              <a:rPr lang="en-US"/>
              <a:pPr/>
              <a:t>10</a:t>
            </a:fld>
            <a:endParaRPr lang="en-US"/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>
            <a:off x="9601200" y="457200"/>
            <a:ext cx="762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714376" y="264094"/>
            <a:ext cx="8065008" cy="99669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2000" dirty="0"/>
              <a:t>ION Pumps</a:t>
            </a:r>
          </a:p>
          <a:p>
            <a:r>
              <a:rPr lang="en-US" sz="2000" b="0" dirty="0" err="1"/>
              <a:t>StarCell</a:t>
            </a:r>
            <a:r>
              <a:rPr lang="en-US" sz="2000" b="0" dirty="0"/>
              <a:t> </a:t>
            </a:r>
            <a:r>
              <a:rPr lang="en-US" sz="2000" b="0" dirty="0" err="1"/>
              <a:t>vs</a:t>
            </a:r>
            <a:r>
              <a:rPr lang="en-US" sz="2000" b="0" dirty="0"/>
              <a:t> Noble Diode</a:t>
            </a:r>
            <a:endParaRPr lang="it-IT" sz="2000" b="0" dirty="0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8235003" y="2337556"/>
            <a:ext cx="1594797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66713" indent="-366713">
              <a:spcBef>
                <a:spcPts val="1500"/>
              </a:spcBef>
              <a:buClr>
                <a:srgbClr val="FAFD00"/>
              </a:buClr>
              <a:tabLst>
                <a:tab pos="366713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  <a:tab pos="9350375" algn="l"/>
              </a:tabLst>
            </a:pPr>
            <a:r>
              <a:rPr lang="en-GB" b="1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8235003" y="5285126"/>
            <a:ext cx="697803" cy="2484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ts val="1000"/>
              </a:spcBef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latin typeface="+mn-lt"/>
                <a:cs typeface="Rod" pitchFamily="49" charset="-79"/>
              </a:defRPr>
            </a:lvl1pPr>
          </a:lstStyle>
          <a:p>
            <a:pPr algn="ctr"/>
            <a:r>
              <a:rPr lang="en-GB" dirty="0"/>
              <a:t>Magnet</a:t>
            </a:r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4294967295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800" dirty="0">
                <a:solidFill>
                  <a:srgbClr val="FFFFFF"/>
                </a:solidFill>
              </a:rPr>
              <a:t>Confidentiality Label</a:t>
            </a:r>
          </a:p>
          <a:p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21" name="Date Placeholder 4"/>
          <p:cNvSpPr>
            <a:spLocks noGrp="1"/>
          </p:cNvSpPr>
          <p:nvPr>
            <p:ph type="dt" sz="quarter" idx="4294967295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27B554E-1153-43CB-B789-FAD0D5A7D065}" type="datetime4">
              <a:rPr lang="en-US" sz="800">
                <a:solidFill>
                  <a:srgbClr val="FFFFFF"/>
                </a:solidFill>
              </a:rPr>
              <a:pPr/>
              <a:t>November 30, 2022</a:t>
            </a:fld>
            <a:endParaRPr lang="en-US" sz="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2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829559" y="1649690"/>
            <a:ext cx="7173797" cy="4340143"/>
          </a:xfrm>
        </p:spPr>
        <p:txBody>
          <a:bodyPr/>
          <a:lstStyle/>
          <a:p>
            <a:pPr marL="173038" indent="-173038" eaLnBrk="1" hangingPunct="1">
              <a:buFont typeface="Arial" pitchFamily="34" charset="0"/>
              <a:buChar char="•"/>
            </a:pPr>
            <a:r>
              <a:rPr lang="en-US" sz="1600" dirty="0"/>
              <a:t>In order to reach UHV , outgassing / cleanliness is even more important than pumping speed </a:t>
            </a:r>
          </a:p>
          <a:p>
            <a:pPr marL="173038" indent="-173038" eaLnBrk="1" hangingPunct="1">
              <a:buFont typeface="Arial" pitchFamily="34" charset="0"/>
              <a:buChar char="•"/>
            </a:pPr>
            <a:r>
              <a:rPr lang="en-US" sz="1600" dirty="0"/>
              <a:t>The ion pump element must be the cleanest surface exposed to vacuum , because its outgassing is due to both thermal and bombardment induced effect</a:t>
            </a:r>
          </a:p>
          <a:p>
            <a:pPr marL="173038" indent="-173038" eaLnBrk="1" hangingPunct="1">
              <a:buFont typeface="Arial" pitchFamily="34" charset="0"/>
              <a:buChar char="•"/>
            </a:pPr>
            <a:r>
              <a:rPr lang="en-US" sz="1600" dirty="0"/>
              <a:t>The cathode surface will eventually be removed (sputtered): therefore  not only the surface , but the bulk too must be hydrogen free</a:t>
            </a:r>
          </a:p>
          <a:p>
            <a:pPr marL="173038" indent="-173038" eaLnBrk="1" hangingPunct="1">
              <a:buFont typeface="Arial" pitchFamily="34" charset="0"/>
              <a:buChar char="•"/>
            </a:pPr>
            <a:r>
              <a:rPr lang="en-US" sz="1600" dirty="0"/>
              <a:t>Ion pump element is “vacuum fired”</a:t>
            </a:r>
          </a:p>
          <a:p>
            <a:pPr marL="173038" indent="-173038" algn="ctr" eaLnBrk="1" hangingPunct="1"/>
            <a:r>
              <a:rPr lang="en-US" sz="1600" dirty="0"/>
              <a:t>	2 hours @ 750 °C , at 1*E-5 mbar</a:t>
            </a:r>
          </a:p>
          <a:p>
            <a:pPr marL="173038" indent="-173038" eaLnBrk="1" hangingPunct="1"/>
            <a:endParaRPr lang="en-US" sz="1600" dirty="0"/>
          </a:p>
          <a:p>
            <a:pPr marL="173038" indent="-173038" eaLnBrk="1" hangingPunct="1">
              <a:buFont typeface="Arial" pitchFamily="34" charset="0"/>
              <a:buChar char="•"/>
            </a:pPr>
            <a:r>
              <a:rPr lang="en-US" sz="1600" dirty="0"/>
              <a:t>Then, the  complete pump is processed  under vacuum at 450°C</a:t>
            </a:r>
          </a:p>
          <a:p>
            <a:pPr marL="0" indent="0" eaLnBrk="1" hangingPunct="1"/>
            <a:endParaRPr lang="en-US" sz="1300" b="1" dirty="0"/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D0FF92-C59A-48EE-94AE-6F5A893E44C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714376" y="208731"/>
            <a:ext cx="8065008" cy="99669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2000" dirty="0"/>
              <a:t>ION Pumps</a:t>
            </a:r>
          </a:p>
          <a:p>
            <a:r>
              <a:rPr lang="it-IT" sz="2000" b="0" dirty="0"/>
              <a:t>Manufacturing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332" y="2396631"/>
            <a:ext cx="3097108" cy="2064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3"/>
          <p:cNvSpPr>
            <a:spLocks noGrp="1"/>
          </p:cNvSpPr>
          <p:nvPr>
            <p:ph type="ftr" sz="quarter" idx="4294967295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800" dirty="0">
                <a:solidFill>
                  <a:srgbClr val="FFFFFF"/>
                </a:solidFill>
              </a:rPr>
              <a:t>Confidentiality Label</a:t>
            </a:r>
          </a:p>
          <a:p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9" name="Date Placeholder 4"/>
          <p:cNvSpPr>
            <a:spLocks noGrp="1"/>
          </p:cNvSpPr>
          <p:nvPr>
            <p:ph type="dt" sz="quarter" idx="4294967295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27B554E-1153-43CB-B789-FAD0D5A7D065}" type="datetime4">
              <a:rPr lang="en-US" sz="800">
                <a:solidFill>
                  <a:srgbClr val="FFFFFF"/>
                </a:solidFill>
              </a:rPr>
              <a:pPr/>
              <a:t>November 30, 2022</a:t>
            </a:fld>
            <a:endParaRPr lang="en-US" sz="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335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848411" y="1593130"/>
            <a:ext cx="6400801" cy="4525350"/>
          </a:xfrm>
        </p:spPr>
        <p:txBody>
          <a:bodyPr/>
          <a:lstStyle/>
          <a:p>
            <a:pPr marL="228600" indent="-228600" defTabSz="7620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Pumps are individually processed </a:t>
            </a:r>
          </a:p>
          <a:p>
            <a:pPr marL="228600" indent="-228600" defTabSz="7620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Residual gas analysis for each pump</a:t>
            </a:r>
          </a:p>
          <a:p>
            <a:pPr marL="228600" indent="-228600" defTabSz="7620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Individual records of each pump ( outgassing , spectra…)</a:t>
            </a:r>
          </a:p>
          <a:p>
            <a:pPr marL="228600" indent="-228600" defTabSz="7620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Pumps are processed in nitrogen atmosphere to prevent external oxidation (no more </a:t>
            </a:r>
            <a:r>
              <a:rPr lang="en-US" sz="1800" dirty="0" err="1"/>
              <a:t>beadblasting</a:t>
            </a:r>
            <a:r>
              <a:rPr lang="en-US" sz="1800" dirty="0"/>
              <a:t> needed)</a:t>
            </a:r>
          </a:p>
          <a:p>
            <a:pPr marL="228600" indent="-228600" defTabSz="7620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Pumps can be leak-checked at high temperature (Helium instead of Nitrogen)</a:t>
            </a:r>
          </a:p>
          <a:p>
            <a:pPr marL="228600" indent="-228600" defTabSz="7620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Vacuum performance are much more repeatable</a:t>
            </a:r>
          </a:p>
          <a:p>
            <a:pPr marL="863600" indent="-228600" defTabSz="762000" eaLnBrk="1" hangingPunct="1">
              <a:lnSpc>
                <a:spcPct val="90000"/>
              </a:lnSpc>
            </a:pPr>
            <a:endParaRPr lang="en-US" b="1" dirty="0"/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572A82-B72D-4B4F-8016-79C2576E7D9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714376" y="228601"/>
            <a:ext cx="8065008" cy="99669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2000" dirty="0"/>
              <a:t>ION Pumps</a:t>
            </a:r>
          </a:p>
          <a:p>
            <a:r>
              <a:rPr lang="it-IT" sz="2000" b="0" dirty="0"/>
              <a:t>Manufacturing</a:t>
            </a:r>
          </a:p>
        </p:txBody>
      </p:sp>
      <p:pic>
        <p:nvPicPr>
          <p:cNvPr id="7" name="Picture 5" descr="C:\Users\ardisson\Pictures\Pictur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46"/>
          <a:stretch/>
        </p:blipFill>
        <p:spPr bwMode="auto">
          <a:xfrm>
            <a:off x="7571753" y="419012"/>
            <a:ext cx="3616387" cy="255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SCAGLIOT\foto\MVC-222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6768" y="3080962"/>
            <a:ext cx="3726821" cy="2795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Footer Placeholder 3"/>
          <p:cNvSpPr>
            <a:spLocks noGrp="1"/>
          </p:cNvSpPr>
          <p:nvPr>
            <p:ph type="ftr" sz="quarter" idx="4294967295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800" dirty="0">
                <a:solidFill>
                  <a:srgbClr val="FFFFFF"/>
                </a:solidFill>
              </a:rPr>
              <a:t>Confidentiality Label</a:t>
            </a:r>
          </a:p>
          <a:p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10" name="Date Placeholder 4"/>
          <p:cNvSpPr>
            <a:spLocks noGrp="1"/>
          </p:cNvSpPr>
          <p:nvPr>
            <p:ph type="dt" sz="quarter" idx="4294967295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27B554E-1153-43CB-B789-FAD0D5A7D065}" type="datetime4">
              <a:rPr lang="en-US" sz="800">
                <a:solidFill>
                  <a:srgbClr val="FFFFFF"/>
                </a:solidFill>
              </a:rPr>
              <a:pPr/>
              <a:t>November 30, 2022</a:t>
            </a:fld>
            <a:endParaRPr lang="en-US" sz="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345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425" y="2542032"/>
            <a:ext cx="5389106" cy="3475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1" name="Picture 7" descr="C:\Users\ardisson\Pictures\eyh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" t="4725" r="1498" b="28180"/>
          <a:stretch/>
        </p:blipFill>
        <p:spPr bwMode="auto">
          <a:xfrm>
            <a:off x="2761502" y="1938528"/>
            <a:ext cx="6315443" cy="2715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5"/>
          <p:cNvSpPr txBox="1">
            <a:spLocks/>
          </p:cNvSpPr>
          <p:nvPr/>
        </p:nvSpPr>
        <p:spPr>
          <a:xfrm>
            <a:off x="714376" y="228600"/>
            <a:ext cx="8065008" cy="99669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2000" dirty="0"/>
              <a:t>ION Pumps</a:t>
            </a:r>
          </a:p>
          <a:p>
            <a:r>
              <a:rPr lang="it-IT" sz="2000" b="0" dirty="0"/>
              <a:t>Manufacturing - RGA</a:t>
            </a:r>
          </a:p>
        </p:txBody>
      </p:sp>
      <p:sp>
        <p:nvSpPr>
          <p:cNvPr id="12" name="Title 8"/>
          <p:cNvSpPr txBox="1">
            <a:spLocks/>
          </p:cNvSpPr>
          <p:nvPr/>
        </p:nvSpPr>
        <p:spPr bwMode="auto">
          <a:xfrm>
            <a:off x="2825813" y="5548484"/>
            <a:ext cx="4114800" cy="57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1600" dirty="0">
                <a:solidFill>
                  <a:srgbClr val="00B050"/>
                </a:solidFill>
              </a:rPr>
              <a:t>RGA after process</a:t>
            </a:r>
            <a:endParaRPr lang="en-US" sz="1600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2315" y="150123"/>
            <a:ext cx="4353278" cy="2817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322315" y="2514600"/>
            <a:ext cx="4114800" cy="570016"/>
          </a:xfrm>
        </p:spPr>
        <p:txBody>
          <a:bodyPr/>
          <a:lstStyle/>
          <a:p>
            <a:r>
              <a:rPr lang="it-IT" sz="1600" dirty="0">
                <a:solidFill>
                  <a:srgbClr val="FF0000"/>
                </a:solidFill>
              </a:rPr>
              <a:t>RGA before process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" name="Title 5"/>
          <p:cNvSpPr txBox="1">
            <a:spLocks/>
          </p:cNvSpPr>
          <p:nvPr/>
        </p:nvSpPr>
        <p:spPr>
          <a:xfrm>
            <a:off x="6717792" y="3856482"/>
            <a:ext cx="1866209" cy="18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Aft>
                <a:spcPct val="10000"/>
              </a:spcAft>
              <a:defRPr sz="16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spcAft>
                <a:spcPct val="10000"/>
              </a:spcAft>
              <a:defRPr sz="2800" b="1">
                <a:solidFill>
                  <a:schemeClr val="tx2"/>
                </a:solidFill>
              </a:defRPr>
            </a:lvl2pPr>
            <a:lvl3pPr eaLnBrk="0" hangingPunct="0">
              <a:spcAft>
                <a:spcPct val="10000"/>
              </a:spcAft>
              <a:defRPr sz="2800" b="1">
                <a:solidFill>
                  <a:schemeClr val="tx2"/>
                </a:solidFill>
              </a:defRPr>
            </a:lvl3pPr>
            <a:lvl4pPr eaLnBrk="0" hangingPunct="0">
              <a:spcAft>
                <a:spcPct val="10000"/>
              </a:spcAft>
              <a:defRPr sz="2800" b="1">
                <a:solidFill>
                  <a:schemeClr val="tx2"/>
                </a:solidFill>
              </a:defRPr>
            </a:lvl4pPr>
            <a:lvl5pPr eaLnBrk="0" hangingPunct="0">
              <a:spcAft>
                <a:spcPct val="10000"/>
              </a:spcAft>
              <a:defRPr sz="2800" b="1">
                <a:solidFill>
                  <a:schemeClr val="tx2"/>
                </a:solidFill>
              </a:defRPr>
            </a:lvl5pPr>
            <a:lvl6pPr marL="45720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</a:defRPr>
            </a:lvl6pPr>
            <a:lvl7pPr marL="91440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</a:defRPr>
            </a:lvl9pPr>
          </a:lstStyle>
          <a:p>
            <a:r>
              <a:rPr lang="it-IT" dirty="0"/>
              <a:t>Thermal Process</a:t>
            </a: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4294967295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800" dirty="0">
                <a:solidFill>
                  <a:srgbClr val="FFFFFF"/>
                </a:solidFill>
              </a:rPr>
              <a:t>Confidentiality Label</a:t>
            </a:r>
          </a:p>
          <a:p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quarter" idx="4294967295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27B554E-1153-43CB-B789-FAD0D5A7D065}" type="datetime4">
              <a:rPr lang="en-US" sz="800">
                <a:solidFill>
                  <a:srgbClr val="FFFFFF"/>
                </a:solidFill>
              </a:rPr>
              <a:pPr/>
              <a:t>November 30, 2022</a:t>
            </a:fld>
            <a:endParaRPr lang="en-US" sz="800">
              <a:solidFill>
                <a:srgbClr val="FFFFFF"/>
              </a:solidFill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4E905A9E-10D1-4B76-A414-0790F97F1E7A}"/>
              </a:ext>
            </a:extLst>
          </p:cNvPr>
          <p:cNvSpPr txBox="1">
            <a:spLocks/>
          </p:cNvSpPr>
          <p:nvPr/>
        </p:nvSpPr>
        <p:spPr bwMode="white">
          <a:xfrm>
            <a:off x="304801" y="6638925"/>
            <a:ext cx="81915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A4178BD8-846C-43B5-AA61-44828FF264C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890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AED4E-401A-4A71-B1AD-8B4BB63DD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C312-3994-4491-AA7A-0D405EDB309C}" type="datetime4">
              <a:rPr lang="en-US" smtClean="0"/>
              <a:t>November 30,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0474-F595-48ED-AC50-96FCDB269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Particle Emission – Final results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A4A03-562B-44D7-8DE7-467AFAC65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03B2-A378-42BD-B5EC-F7748F169FE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D2CD92-68C3-4DE6-B09E-0E2091453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337" y="1789459"/>
            <a:ext cx="4288908" cy="42843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D0153E-BE90-4C01-BF55-E92BB5B3DFC0}"/>
              </a:ext>
            </a:extLst>
          </p:cNvPr>
          <p:cNvSpPr txBox="1"/>
          <p:nvPr/>
        </p:nvSpPr>
        <p:spPr>
          <a:xfrm>
            <a:off x="3260333" y="636998"/>
            <a:ext cx="5013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  Thank you for your attention !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3715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57F495-5086-457B-9DBF-AF4FDB193C7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714376" y="286512"/>
            <a:ext cx="8686800" cy="100584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2000" dirty="0"/>
              <a:t>ION Pumps</a:t>
            </a:r>
            <a:br>
              <a:rPr lang="it-IT" sz="2000" dirty="0"/>
            </a:br>
            <a:r>
              <a:rPr lang="it-IT" sz="2000" b="0" dirty="0"/>
              <a:t>Agilent Technologies</a:t>
            </a:r>
            <a:endParaRPr lang="it-IT" sz="2000" b="0" i="1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19" b="91468" l="3488" r="98070">
                        <a14:foregroundMark x1="24822" y1="48349" x2="24822" y2="48349"/>
                        <a14:foregroundMark x1="19743" y1="46521" x2="19743" y2="46521"/>
                        <a14:foregroundMark x1="18930" y1="50330" x2="18930" y2="50330"/>
                        <a14:foregroundMark x1="14561" y1="50635" x2="14561" y2="50635"/>
                        <a14:foregroundMark x1="13241" y1="48959" x2="13241" y2="48959"/>
                        <a14:foregroundMark x1="14257" y1="43321" x2="14257" y2="43321"/>
                        <a14:foregroundMark x1="16085" y1="42407" x2="16085" y2="42407"/>
                        <a14:foregroundMark x1="17304" y1="41950" x2="17304" y2="41950"/>
                        <a14:foregroundMark x1="18422" y1="41798" x2="18422" y2="41798"/>
                        <a14:foregroundMark x1="20047" y1="42103" x2="20047" y2="42103"/>
                        <a14:foregroundMark x1="21673" y1="42255" x2="21673" y2="42255"/>
                        <a14:foregroundMark x1="23603" y1="42103" x2="23603" y2="42103"/>
                        <a14:foregroundMark x1="24517" y1="43017" x2="24517" y2="43017"/>
                        <a14:foregroundMark x1="24314" y1="45455" x2="24314" y2="45455"/>
                        <a14:foregroundMark x1="25635" y1="46064" x2="25635" y2="46064"/>
                        <a14:foregroundMark x1="26854" y1="47435" x2="26854" y2="47435"/>
                        <a14:foregroundMark x1="29292" y1="47740" x2="29292" y2="47740"/>
                        <a14:foregroundMark x1="29699" y1="46064" x2="29699" y2="46064"/>
                        <a14:foregroundMark x1="24111" y1="51092" x2="24111" y2="51092"/>
                        <a14:foregroundMark x1="24416" y1="52311" x2="24416" y2="52311"/>
                        <a14:foregroundMark x1="23603" y1="53682" x2="23603" y2="53682"/>
                        <a14:foregroundMark x1="22689" y1="54444" x2="22689" y2="54444"/>
                        <a14:foregroundMark x1="21165" y1="54444" x2="21165" y2="54444"/>
                        <a14:foregroundMark x1="19031" y1="54749" x2="19031" y2="54749"/>
                        <a14:foregroundMark x1="17508" y1="54901" x2="17508" y2="54901"/>
                        <a14:foregroundMark x1="14866" y1="54901" x2="14866" y2="54901"/>
                        <a14:foregroundMark x1="14358" y1="53987" x2="14358" y2="53987"/>
                        <a14:foregroundMark x1="88317" y1="50635" x2="88317" y2="50635"/>
                        <a14:backgroundMark x1="6841" y1="89487" x2="6841" y2="89487"/>
                        <a14:backgroundMark x1="72367" y1="37684" x2="72367" y2="37684"/>
                        <a14:backgroundMark x1="78666" y1="37379" x2="78666" y2="37379"/>
                        <a14:backgroundMark x1="78767" y1="33875" x2="78767" y2="33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864" y="2960370"/>
            <a:ext cx="3907917" cy="2605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 descr="C:\Users\ardisson\Pictures\H4220101-Varian_brothers,_US_physicists-SP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3"/>
          <a:stretch/>
        </p:blipFill>
        <p:spPr bwMode="auto">
          <a:xfrm>
            <a:off x="6882384" y="2772240"/>
            <a:ext cx="2898648" cy="2211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780032" y="1894332"/>
            <a:ext cx="5981700" cy="779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it-IT" sz="1600" b="1" dirty="0">
                <a:solidFill>
                  <a:schemeClr val="accent1"/>
                </a:solidFill>
              </a:rPr>
              <a:t>1957-59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it-IT" sz="1600" dirty="0"/>
              <a:t>Varian Associates invents the first ION Pump</a:t>
            </a:r>
            <a:endParaRPr lang="en-US" sz="16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4294967295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800" dirty="0">
                <a:solidFill>
                  <a:srgbClr val="FFFFFF"/>
                </a:solidFill>
              </a:rPr>
              <a:t>Confidentiality Label</a:t>
            </a:r>
          </a:p>
          <a:p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9" name="Date Placeholder 4"/>
          <p:cNvSpPr>
            <a:spLocks noGrp="1"/>
          </p:cNvSpPr>
          <p:nvPr>
            <p:ph type="dt" sz="quarter" idx="4294967295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27B554E-1153-43CB-B789-FAD0D5A7D065}" type="datetime4">
              <a:rPr lang="en-US" sz="800">
                <a:solidFill>
                  <a:srgbClr val="FFFFFF"/>
                </a:solidFill>
              </a:rPr>
              <a:pPr/>
              <a:t>November 30, 2022</a:t>
            </a:fld>
            <a:endParaRPr lang="en-US" sz="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2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rdisson\Pictures\SCHMA_~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257" y="1911897"/>
            <a:ext cx="4939779" cy="308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123952" y="1862520"/>
            <a:ext cx="5981700" cy="3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228600" indent="-228600">
              <a:lnSpc>
                <a:spcPct val="12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US" sz="1600" u="sng" dirty="0"/>
              <a:t>Closed pump</a:t>
            </a:r>
          </a:p>
          <a:p>
            <a:pPr indent="228600">
              <a:lnSpc>
                <a:spcPct val="120000"/>
              </a:lnSpc>
              <a:spcBef>
                <a:spcPct val="50000"/>
              </a:spcBef>
            </a:pPr>
            <a:r>
              <a:rPr lang="en-US" sz="1600" dirty="0"/>
              <a:t>Do not need any baking pump </a:t>
            </a:r>
          </a:p>
          <a:p>
            <a:pPr indent="228600">
              <a:lnSpc>
                <a:spcPct val="120000"/>
              </a:lnSpc>
              <a:spcBef>
                <a:spcPct val="50000"/>
              </a:spcBef>
            </a:pPr>
            <a:r>
              <a:rPr lang="en-US" sz="1600" dirty="0"/>
              <a:t>No contamination from the roughing line</a:t>
            </a:r>
            <a:endParaRPr lang="en-US" sz="1600" u="sng" dirty="0"/>
          </a:p>
          <a:p>
            <a:pPr marL="228600" indent="-228600">
              <a:lnSpc>
                <a:spcPct val="120000"/>
              </a:lnSpc>
              <a:spcBef>
                <a:spcPct val="50000"/>
              </a:spcBef>
              <a:buFont typeface="+mj-lt"/>
              <a:buAutoNum type="arabicPeriod" startAt="2"/>
            </a:pPr>
            <a:r>
              <a:rPr lang="en-US" sz="1600" u="sng" dirty="0"/>
              <a:t>No moving parts</a:t>
            </a:r>
          </a:p>
          <a:p>
            <a:pPr indent="228600">
              <a:lnSpc>
                <a:spcPct val="120000"/>
              </a:lnSpc>
              <a:spcBef>
                <a:spcPct val="50000"/>
              </a:spcBef>
            </a:pPr>
            <a:r>
              <a:rPr lang="it-IT" sz="1600" dirty="0"/>
              <a:t>There is no rotation or moving parts</a:t>
            </a:r>
            <a:endParaRPr lang="en-US" sz="1600" dirty="0"/>
          </a:p>
          <a:p>
            <a:pPr marL="228600" indent="-228600">
              <a:lnSpc>
                <a:spcPct val="120000"/>
              </a:lnSpc>
              <a:spcBef>
                <a:spcPct val="50000"/>
              </a:spcBef>
              <a:buFont typeface="+mj-lt"/>
              <a:buAutoNum type="arabicPeriod" startAt="3"/>
            </a:pPr>
            <a:r>
              <a:rPr lang="en-US" sz="1600" u="sng" dirty="0"/>
              <a:t>No lubricant</a:t>
            </a:r>
          </a:p>
          <a:p>
            <a:pPr indent="228600">
              <a:lnSpc>
                <a:spcPct val="120000"/>
              </a:lnSpc>
              <a:spcBef>
                <a:spcPct val="50000"/>
              </a:spcBef>
            </a:pPr>
            <a:r>
              <a:rPr lang="it-IT" sz="1600" dirty="0"/>
              <a:t>There are no oil or solvents and is fully contamination free</a:t>
            </a:r>
            <a:endParaRPr lang="en-US" sz="1600" dirty="0"/>
          </a:p>
          <a:p>
            <a:pPr marL="228600" indent="-228600">
              <a:lnSpc>
                <a:spcPct val="120000"/>
              </a:lnSpc>
              <a:spcBef>
                <a:spcPct val="50000"/>
              </a:spcBef>
              <a:buFont typeface="+mj-lt"/>
              <a:buAutoNum type="arabicPeriod" startAt="4"/>
            </a:pPr>
            <a:r>
              <a:rPr lang="en-US" sz="1600" u="sng" dirty="0"/>
              <a:t>Can withstand air inrush or improper use</a:t>
            </a:r>
          </a:p>
          <a:p>
            <a:pPr indent="228600">
              <a:lnSpc>
                <a:spcPct val="120000"/>
              </a:lnSpc>
              <a:spcBef>
                <a:spcPct val="50000"/>
              </a:spcBef>
            </a:pPr>
            <a:r>
              <a:rPr lang="en-US" sz="1600" dirty="0"/>
              <a:t>Maintenance free,  High reliability</a:t>
            </a: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7CCE5D-CDCB-462D-B022-88840B8CC81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714376" y="256092"/>
            <a:ext cx="9072080" cy="99669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2000" dirty="0"/>
              <a:t>ION Pumps</a:t>
            </a:r>
            <a:br>
              <a:rPr lang="it-IT" sz="2000" dirty="0"/>
            </a:br>
            <a:r>
              <a:rPr lang="en-US" sz="2000" b="0" dirty="0"/>
              <a:t>Main choice for UHV systems, cyclotrons , synchrotron &amp; particle accelerators</a:t>
            </a:r>
          </a:p>
          <a:p>
            <a:r>
              <a:rPr lang="it-IT" sz="2000" b="0" i="1" dirty="0"/>
              <a:t>Why?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4294967295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800" dirty="0">
                <a:solidFill>
                  <a:srgbClr val="FFFFFF"/>
                </a:solidFill>
              </a:rPr>
              <a:t>Confidentiality Label</a:t>
            </a:r>
          </a:p>
          <a:p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quarter" idx="4294967295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27B554E-1153-43CB-B789-FAD0D5A7D065}" type="datetime4">
              <a:rPr lang="en-US" sz="800">
                <a:solidFill>
                  <a:srgbClr val="FFFFFF"/>
                </a:solidFill>
              </a:rPr>
              <a:pPr/>
              <a:t>November 30, 2022</a:t>
            </a:fld>
            <a:endParaRPr lang="en-US" sz="8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B61D51-C306-4A70-8A41-31E5177C05B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714376" y="271017"/>
            <a:ext cx="8695944" cy="99669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2000" dirty="0"/>
              <a:t>ION Pumps</a:t>
            </a:r>
          </a:p>
          <a:p>
            <a:r>
              <a:rPr lang="en-US" sz="2000" b="0" dirty="0"/>
              <a:t>Basic Pumping Mechanism</a:t>
            </a:r>
            <a:endParaRPr lang="it-IT" sz="2000" b="0" dirty="0"/>
          </a:p>
        </p:txBody>
      </p:sp>
      <p:sp>
        <p:nvSpPr>
          <p:cNvPr id="2" name="Rectangle 1"/>
          <p:cNvSpPr/>
          <p:nvPr/>
        </p:nvSpPr>
        <p:spPr>
          <a:xfrm>
            <a:off x="810705" y="1267713"/>
            <a:ext cx="5971095" cy="4097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Pumping principle:</a:t>
            </a:r>
          </a:p>
          <a:p>
            <a:pPr>
              <a:lnSpc>
                <a:spcPct val="150000"/>
              </a:lnSpc>
            </a:pPr>
            <a:endParaRPr lang="it-IT" sz="1600" b="1" dirty="0">
              <a:solidFill>
                <a:srgbClr val="669933"/>
              </a:solidFill>
            </a:endParaRPr>
          </a:p>
          <a:p>
            <a:pPr marL="173038" indent="-173038" algn="just" defTabSz="7620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/>
              <a:t>Plasma discharge in crossed electric and magnetic field act as an electron trap</a:t>
            </a:r>
          </a:p>
          <a:p>
            <a:pPr marL="173038" indent="-173038" algn="just" defTabSz="7620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/>
              <a:t>Ionizing collision between electron and gas </a:t>
            </a:r>
          </a:p>
          <a:p>
            <a:pPr marL="173038" indent="-173038" algn="just" defTabSz="7620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/>
              <a:t>Ion  bombardment  of  titanium cathode</a:t>
            </a:r>
          </a:p>
          <a:p>
            <a:pPr marL="173038" indent="-173038" algn="just" defTabSz="7620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/>
              <a:t>Some ions diffuse into the cathode ( pumped )</a:t>
            </a:r>
          </a:p>
          <a:p>
            <a:pPr marL="173038" indent="-173038" algn="just" defTabSz="7620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u="sng" dirty="0">
                <a:solidFill>
                  <a:srgbClr val="FF0000"/>
                </a:solidFill>
              </a:rPr>
              <a:t>Sputtering of chemically active Ti film on anode</a:t>
            </a:r>
          </a:p>
          <a:p>
            <a:pPr marL="173038" indent="-173038" algn="just" defTabSz="7620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u="sng" dirty="0">
                <a:solidFill>
                  <a:srgbClr val="FF0000"/>
                </a:solidFill>
              </a:rPr>
              <a:t>Neutral Gas molecules stick to Ti  film (chemisorption) and are buried in the anode ( main pumping )</a:t>
            </a:r>
          </a:p>
          <a:p>
            <a:pPr marL="173038" indent="-173038" algn="just" defTabSz="7620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u="sng" dirty="0">
                <a:solidFill>
                  <a:srgbClr val="FF0000"/>
                </a:solidFill>
              </a:rPr>
              <a:t>Ion pumps do not pump only ions at the cathode , but mainly neutral molecules at the anode</a:t>
            </a:r>
          </a:p>
          <a:p>
            <a:pPr marL="173038" indent="-173038">
              <a:lnSpc>
                <a:spcPct val="150000"/>
              </a:lnSpc>
              <a:buFont typeface="Arial" pitchFamily="34" charset="0"/>
              <a:buChar char="•"/>
            </a:pPr>
            <a:endParaRPr lang="en-US" sz="1300" b="1" dirty="0">
              <a:solidFill>
                <a:srgbClr val="669933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87" t="12023" r="3231" b="29122"/>
          <a:stretch/>
        </p:blipFill>
        <p:spPr bwMode="auto">
          <a:xfrm>
            <a:off x="7498081" y="1884680"/>
            <a:ext cx="3474719" cy="308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4294967295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800" dirty="0">
                <a:solidFill>
                  <a:srgbClr val="FFFFFF"/>
                </a:solidFill>
              </a:rPr>
              <a:t>Confidentiality Label</a:t>
            </a:r>
          </a:p>
          <a:p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quarter" idx="4294967295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27B554E-1153-43CB-B789-FAD0D5A7D065}" type="datetime4">
              <a:rPr lang="en-US" sz="800">
                <a:solidFill>
                  <a:srgbClr val="FFFFFF"/>
                </a:solidFill>
              </a:rPr>
              <a:pPr/>
              <a:t>November 30, 2022</a:t>
            </a:fld>
            <a:endParaRPr lang="en-US" sz="8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B61D51-C306-4A70-8A41-31E5177C05B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714376" y="206374"/>
            <a:ext cx="8695944" cy="99669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2000" dirty="0"/>
              <a:t>ION Pumps</a:t>
            </a:r>
          </a:p>
          <a:p>
            <a:r>
              <a:rPr lang="en-US" sz="2000" b="0" dirty="0"/>
              <a:t>Basic Pumping Mechanism – Noble gases</a:t>
            </a:r>
            <a:endParaRPr lang="it-IT" sz="2000" b="0" dirty="0"/>
          </a:p>
        </p:txBody>
      </p:sp>
      <p:sp>
        <p:nvSpPr>
          <p:cNvPr id="2" name="Rectangle 1"/>
          <p:cNvSpPr/>
          <p:nvPr/>
        </p:nvSpPr>
        <p:spPr>
          <a:xfrm>
            <a:off x="852174" y="1714054"/>
            <a:ext cx="10073492" cy="4270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 algn="just" defTabSz="7620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u="sng" dirty="0">
                <a:solidFill>
                  <a:srgbClr val="FF0000"/>
                </a:solidFill>
              </a:rPr>
              <a:t>Ion pumps do not pump only ions at the </a:t>
            </a:r>
            <a:r>
              <a:rPr lang="en-US" sz="1800" u="sng" dirty="0" err="1">
                <a:solidFill>
                  <a:srgbClr val="FF0000"/>
                </a:solidFill>
              </a:rPr>
              <a:t>cathode,but</a:t>
            </a:r>
            <a:r>
              <a:rPr lang="en-US" sz="1800" u="sng" dirty="0">
                <a:solidFill>
                  <a:srgbClr val="FF0000"/>
                </a:solidFill>
              </a:rPr>
              <a:t> mainly neutral molecules at the anode</a:t>
            </a:r>
          </a:p>
          <a:p>
            <a:pPr marL="173038" indent="-173038" algn="just" defTabSz="7620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dirty="0"/>
              <a:t>This works only for all active (</a:t>
            </a:r>
            <a:r>
              <a:rPr lang="en-US" sz="1800" dirty="0" err="1"/>
              <a:t>getterable</a:t>
            </a:r>
            <a:r>
              <a:rPr lang="en-US" sz="1800" dirty="0"/>
              <a:t>) gases </a:t>
            </a:r>
          </a:p>
          <a:p>
            <a:pPr marL="173038" indent="-173038" algn="just" defTabSz="7620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dirty="0"/>
              <a:t>Noble gases do not react with Ti film</a:t>
            </a:r>
          </a:p>
          <a:p>
            <a:pPr marL="173038" indent="-173038" algn="just" defTabSz="7620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dirty="0"/>
              <a:t>No chemisorption of neutral molecules</a:t>
            </a:r>
          </a:p>
          <a:p>
            <a:pPr marL="173038" indent="-173038" algn="just" defTabSz="7620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u="sng" dirty="0">
                <a:solidFill>
                  <a:srgbClr val="FF0000"/>
                </a:solidFill>
              </a:rPr>
              <a:t>Alternative pumping method needed </a:t>
            </a:r>
          </a:p>
          <a:p>
            <a:pPr marL="173038" indent="-173038" algn="just" defTabSz="7620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dirty="0"/>
              <a:t>Some ion bombarding the cathode are neutralized and reflected</a:t>
            </a:r>
          </a:p>
          <a:p>
            <a:pPr marL="173038" indent="-173038" algn="just" defTabSz="7620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dirty="0"/>
              <a:t>They maintain enough energy to be physically implanted into the anode</a:t>
            </a:r>
          </a:p>
          <a:p>
            <a:pPr marL="173038" indent="-173038" algn="just" defTabSz="7620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dirty="0"/>
              <a:t>They will then be covered by the sputtered </a:t>
            </a:r>
            <a:r>
              <a:rPr lang="en-US" sz="1800" dirty="0" err="1"/>
              <a:t>Ti</a:t>
            </a:r>
            <a:r>
              <a:rPr lang="en-US" sz="1800" dirty="0"/>
              <a:t> film on the anode </a:t>
            </a:r>
          </a:p>
          <a:p>
            <a:pPr marL="173038" indent="-173038" algn="just" defTabSz="7620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dirty="0"/>
              <a:t>It is a physical burying, not a chemical reaction</a:t>
            </a:r>
          </a:p>
          <a:p>
            <a:pPr marL="173038" indent="-173038" algn="just" defTabSz="7620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dirty="0"/>
              <a:t>For this reason , pumping much less efficient than for </a:t>
            </a:r>
            <a:r>
              <a:rPr lang="en-US" sz="1800" dirty="0" err="1"/>
              <a:t>getterable</a:t>
            </a:r>
            <a:r>
              <a:rPr lang="en-US" sz="1800" dirty="0"/>
              <a:t> gases</a:t>
            </a:r>
          </a:p>
          <a:p>
            <a:pPr>
              <a:lnSpc>
                <a:spcPct val="150000"/>
              </a:lnSpc>
            </a:pPr>
            <a:endParaRPr lang="it-IT" sz="1600" b="1" dirty="0">
              <a:solidFill>
                <a:srgbClr val="669933"/>
              </a:solidFill>
            </a:endParaRPr>
          </a:p>
          <a:p>
            <a:pPr>
              <a:lnSpc>
                <a:spcPct val="150000"/>
              </a:lnSpc>
            </a:pPr>
            <a:endParaRPr lang="en-US" sz="1300" b="1" dirty="0">
              <a:solidFill>
                <a:srgbClr val="669933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4294967295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800" dirty="0">
                <a:solidFill>
                  <a:srgbClr val="FFFFFF"/>
                </a:solidFill>
              </a:rPr>
              <a:t>Confidentiality Label</a:t>
            </a:r>
          </a:p>
          <a:p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quarter" idx="4294967295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27B554E-1153-43CB-B789-FAD0D5A7D065}" type="datetime4">
              <a:rPr lang="en-US" sz="800">
                <a:solidFill>
                  <a:srgbClr val="FFFFFF"/>
                </a:solidFill>
              </a:rPr>
              <a:pPr/>
              <a:t>November 30, 2022</a:t>
            </a:fld>
            <a:endParaRPr lang="en-US" sz="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84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894191" y="1046081"/>
            <a:ext cx="8621409" cy="4934331"/>
          </a:xfrm>
        </p:spPr>
        <p:txBody>
          <a:bodyPr/>
          <a:lstStyle/>
          <a:p>
            <a:pPr marL="0" indent="0" eaLnBrk="1" hangingPunct="1"/>
            <a:r>
              <a:rPr lang="en-US" sz="1600" b="1" dirty="0">
                <a:solidFill>
                  <a:schemeClr val="tx2"/>
                </a:solidFill>
              </a:rPr>
              <a:t>DIODE ION PUMP</a:t>
            </a:r>
            <a:endParaRPr lang="en-US" sz="1600" dirty="0"/>
          </a:p>
          <a:p>
            <a:pPr marL="0" indent="0" algn="just" eaLnBrk="1" hangingPunct="1"/>
            <a:r>
              <a:rPr lang="en-US" sz="1600" dirty="0"/>
              <a:t>Very limited Noble Gases pumping , both speed and capacity </a:t>
            </a:r>
          </a:p>
          <a:p>
            <a:pPr marL="0" indent="0" algn="just" eaLnBrk="1" hangingPunct="1"/>
            <a:r>
              <a:rPr lang="en-US" sz="1600" dirty="0"/>
              <a:t>Low percentage of Ions are reflected and implanted into the anode </a:t>
            </a:r>
          </a:p>
          <a:p>
            <a:pPr marL="0" indent="0" algn="just" eaLnBrk="1" hangingPunct="1"/>
            <a:r>
              <a:rPr lang="en-US" sz="1600" dirty="0"/>
              <a:t>Noble gases are only temporarily pumped at cathode </a:t>
            </a:r>
          </a:p>
          <a:p>
            <a:pPr marL="0" indent="0" algn="just" eaLnBrk="1" hangingPunct="1"/>
            <a:endParaRPr lang="it-IT" sz="1600" dirty="0"/>
          </a:p>
          <a:p>
            <a:pPr marL="0" indent="0" algn="just" eaLnBrk="1" hangingPunct="1">
              <a:lnSpc>
                <a:spcPct val="90000"/>
              </a:lnSpc>
            </a:pPr>
            <a:r>
              <a:rPr lang="en-US" sz="1600" dirty="0"/>
              <a:t>Limited Argon capacity means :</a:t>
            </a:r>
          </a:p>
          <a:p>
            <a:pPr marL="285750" indent="-285750" algn="just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it-IT" sz="1400" dirty="0"/>
          </a:p>
          <a:p>
            <a:pPr marL="285750" indent="-285750" algn="just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it-IT" sz="1400" dirty="0"/>
          </a:p>
          <a:p>
            <a:pPr marL="285750" indent="-285750" algn="just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it-IT" sz="1400" dirty="0"/>
          </a:p>
          <a:p>
            <a:pPr marL="285750" indent="-285750" algn="just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it-IT" sz="1400" dirty="0"/>
          </a:p>
          <a:p>
            <a:pPr marL="285750" indent="-285750" algn="just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it-IT" sz="1400" dirty="0"/>
          </a:p>
          <a:p>
            <a:pPr marL="285750" indent="-285750" algn="just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it-IT" sz="1400" dirty="0"/>
          </a:p>
          <a:p>
            <a:pPr marL="285750" indent="-285750" algn="just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it-IT" sz="1400" dirty="0"/>
          </a:p>
          <a:p>
            <a:pPr marL="285750" indent="-285750" algn="just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en-US" sz="1300" dirty="0"/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178BD8-846C-43B5-AA61-44828FF264C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714376" y="387477"/>
            <a:ext cx="8065008" cy="99669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2000" dirty="0"/>
              <a:t>ION Pumps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147382"/>
              </p:ext>
            </p:extLst>
          </p:nvPr>
        </p:nvGraphicFramePr>
        <p:xfrm>
          <a:off x="2225436" y="3275295"/>
          <a:ext cx="5085131" cy="23554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95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4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4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570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 dirty="0"/>
                        <a:t>Pure Argon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/>
                        <a:t>Air ( 1% Ar)</a:t>
                      </a:r>
                      <a:endParaRPr lang="en-US"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5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dirty="0"/>
                        <a:t>10 E-5 mbar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/>
                        <a:t>8 days</a:t>
                      </a:r>
                      <a:endParaRPr lang="en-US"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5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dirty="0"/>
                        <a:t>10 E-6 mbar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/>
                        <a:t>20 hours</a:t>
                      </a:r>
                      <a:endParaRPr lang="en-US"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/>
                        <a:t>3 months</a:t>
                      </a:r>
                      <a:endParaRPr lang="en-US"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5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/>
                        <a:t>10 E-7 mbar</a:t>
                      </a:r>
                      <a:endParaRPr lang="en-US" sz="14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/>
                        <a:t>8 days</a:t>
                      </a:r>
                      <a:endParaRPr lang="en-US"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/>
                        <a:t>2.5 years</a:t>
                      </a:r>
                      <a:endParaRPr lang="en-US"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5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/>
                        <a:t>10 E-8 mbar</a:t>
                      </a:r>
                      <a:endParaRPr lang="en-US" sz="14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/>
                        <a:t>3 months</a:t>
                      </a:r>
                      <a:endParaRPr lang="en-US"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/>
                        <a:t>25 years</a:t>
                      </a:r>
                      <a:endParaRPr lang="en-US"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5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dirty="0"/>
                        <a:t>10 E-9 mbar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/>
                        <a:t>2.5 years</a:t>
                      </a:r>
                      <a:endParaRPr lang="en-US"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4294967295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800" dirty="0">
                <a:solidFill>
                  <a:srgbClr val="FFFFFF"/>
                </a:solidFill>
              </a:rPr>
              <a:t>Confidentiality Label</a:t>
            </a:r>
          </a:p>
          <a:p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8" name="Date Placeholder 4"/>
          <p:cNvSpPr>
            <a:spLocks noGrp="1"/>
          </p:cNvSpPr>
          <p:nvPr>
            <p:ph type="dt" sz="quarter" idx="4294967295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27B554E-1153-43CB-B789-FAD0D5A7D065}" type="datetime4">
              <a:rPr lang="en-US" sz="800">
                <a:solidFill>
                  <a:srgbClr val="FFFFFF"/>
                </a:solidFill>
              </a:rPr>
              <a:pPr/>
              <a:t>November 30, 2022</a:t>
            </a:fld>
            <a:endParaRPr lang="en-US" sz="8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700" dirty="0"/>
              <a:t>Noble Gases Instability</a:t>
            </a:r>
            <a:endParaRPr lang="en-US" b="1" cap="all" dirty="0">
              <a:ln w="9000" cmpd="sng">
                <a:solidFill>
                  <a:schemeClr val="accent6"/>
                </a:solidFill>
                <a:prstDash val="solid"/>
              </a:ln>
              <a:solidFill>
                <a:schemeClr val="accent6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pic>
        <p:nvPicPr>
          <p:cNvPr id="21" name="Picture 4" descr="C:\Dati\Presentazioni\Trento\Noble Gas Instability 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137" y="964037"/>
            <a:ext cx="3511125" cy="1411518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CA1F34-680A-497E-A6F7-4BD083936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944" y="2589194"/>
            <a:ext cx="4440492" cy="27615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541B12-4428-443A-9086-0488FFD140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589194"/>
            <a:ext cx="4435262" cy="2761578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66212D86-010C-4124-AEAC-23F91728225D}"/>
              </a:ext>
            </a:extLst>
          </p:cNvPr>
          <p:cNvSpPr txBox="1">
            <a:spLocks/>
          </p:cNvSpPr>
          <p:nvPr/>
        </p:nvSpPr>
        <p:spPr>
          <a:xfrm>
            <a:off x="304801" y="6638925"/>
            <a:ext cx="81915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800">
                <a:solidFill>
                  <a:srgbClr val="FFFFFF"/>
                </a:solidFill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A4178BD8-846C-43B5-AA61-44828FF264C3}" type="slidenum">
              <a:rPr lang="en-US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01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087533" y="1388933"/>
            <a:ext cx="9973558" cy="50387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sz="1600" dirty="0"/>
              <a:t>Improve the number/probability of Noble Gas ions reflection vs implantation after bombarding the cathode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1600" dirty="0"/>
              <a:t>After being reflected, they will be physically buried into the anode (no chemical interaction)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1600" dirty="0"/>
              <a:t>Two different approaches  to modify Diode to obtain this result:</a:t>
            </a:r>
          </a:p>
          <a:p>
            <a:pPr marL="0" indent="0" eaLnBrk="1" hangingPunct="1">
              <a:lnSpc>
                <a:spcPct val="90000"/>
              </a:lnSpc>
            </a:pPr>
            <a:endParaRPr lang="it-IT" sz="1300" dirty="0"/>
          </a:p>
          <a:p>
            <a:pPr marL="0" indent="0" eaLnBrk="1" hangingPunct="1">
              <a:lnSpc>
                <a:spcPct val="90000"/>
              </a:lnSpc>
            </a:pPr>
            <a:endParaRPr lang="it-IT" sz="1300" dirty="0"/>
          </a:p>
          <a:p>
            <a:pPr marL="0" indent="0" eaLnBrk="1" hangingPunct="1">
              <a:lnSpc>
                <a:spcPct val="90000"/>
              </a:lnSpc>
            </a:pPr>
            <a:endParaRPr lang="it-IT" sz="1300" dirty="0"/>
          </a:p>
          <a:p>
            <a:pPr marL="0" indent="0" eaLnBrk="1" hangingPunct="1">
              <a:lnSpc>
                <a:spcPct val="90000"/>
              </a:lnSpc>
            </a:pPr>
            <a:endParaRPr lang="it-IT" sz="1300" dirty="0"/>
          </a:p>
          <a:p>
            <a:pPr marL="0" indent="0" eaLnBrk="1" hangingPunct="1">
              <a:lnSpc>
                <a:spcPct val="90000"/>
              </a:lnSpc>
            </a:pPr>
            <a:endParaRPr lang="it-IT" sz="1300" dirty="0"/>
          </a:p>
          <a:p>
            <a:pPr marL="0" indent="0" eaLnBrk="1" hangingPunct="1">
              <a:lnSpc>
                <a:spcPct val="90000"/>
              </a:lnSpc>
            </a:pPr>
            <a:endParaRPr lang="it-IT" sz="1300" dirty="0"/>
          </a:p>
          <a:p>
            <a:pPr marL="0" indent="0" eaLnBrk="1" hangingPunct="1">
              <a:lnSpc>
                <a:spcPct val="90000"/>
              </a:lnSpc>
            </a:pPr>
            <a:endParaRPr lang="it-IT" sz="1300" dirty="0"/>
          </a:p>
          <a:p>
            <a:pPr marL="0" indent="0" eaLnBrk="1" hangingPunct="1">
              <a:lnSpc>
                <a:spcPct val="90000"/>
              </a:lnSpc>
            </a:pPr>
            <a:endParaRPr lang="it-IT" sz="1300" dirty="0"/>
          </a:p>
          <a:p>
            <a:pPr marL="0" indent="0" eaLnBrk="1" hangingPunct="1">
              <a:lnSpc>
                <a:spcPct val="90000"/>
              </a:lnSpc>
            </a:pPr>
            <a:endParaRPr lang="it-IT" sz="1300" dirty="0"/>
          </a:p>
          <a:p>
            <a:pPr marL="0" indent="0" eaLnBrk="1" hangingPunct="1">
              <a:lnSpc>
                <a:spcPct val="90000"/>
              </a:lnSpc>
            </a:pPr>
            <a:endParaRPr lang="it-IT" sz="1300" dirty="0"/>
          </a:p>
          <a:p>
            <a:pPr marL="0" indent="0" eaLnBrk="1" hangingPunct="1">
              <a:lnSpc>
                <a:spcPct val="90000"/>
              </a:lnSpc>
            </a:pPr>
            <a:endParaRPr lang="it-IT" sz="1300" dirty="0"/>
          </a:p>
          <a:p>
            <a:pPr marL="0" indent="0" eaLnBrk="1" hangingPunct="1">
              <a:lnSpc>
                <a:spcPct val="90000"/>
              </a:lnSpc>
            </a:pPr>
            <a:endParaRPr lang="en-US" sz="1400" dirty="0"/>
          </a:p>
          <a:p>
            <a:pPr marL="0" indent="0" eaLnBrk="1" hangingPunct="1">
              <a:lnSpc>
                <a:spcPct val="90000"/>
              </a:lnSpc>
            </a:pPr>
            <a:r>
              <a:rPr lang="en-US" sz="1800" dirty="0"/>
              <a:t>Both solutions </a:t>
            </a:r>
            <a:r>
              <a:rPr lang="en-US" sz="1800" u="sng" dirty="0"/>
              <a:t>do improve the pumping speed and stability for noble gases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1300" dirty="0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9277F7-8540-46F3-8614-CED203205B8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714376" y="263651"/>
            <a:ext cx="8065008" cy="99669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2000" dirty="0"/>
              <a:t>ION Pumps designe for Noble Gases pumping</a:t>
            </a:r>
          </a:p>
          <a:p>
            <a:r>
              <a:rPr lang="en-US" sz="2000" b="0" dirty="0"/>
              <a:t>Different types of pump: Diode, Noble Diode and </a:t>
            </a:r>
            <a:r>
              <a:rPr lang="en-US" sz="2000" b="0" dirty="0" err="1"/>
              <a:t>StarCell</a:t>
            </a:r>
            <a:r>
              <a:rPr lang="en-US" sz="2000" b="0" dirty="0"/>
              <a:t> </a:t>
            </a:r>
            <a:endParaRPr lang="it-IT" sz="2000" b="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85597360"/>
              </p:ext>
            </p:extLst>
          </p:nvPr>
        </p:nvGraphicFramePr>
        <p:xfrm>
          <a:off x="2301240" y="2807208"/>
          <a:ext cx="3374136" cy="2873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071709135"/>
              </p:ext>
            </p:extLst>
          </p:nvPr>
        </p:nvGraphicFramePr>
        <p:xfrm>
          <a:off x="6562344" y="2795016"/>
          <a:ext cx="3374136" cy="2873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4294967295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800" dirty="0">
                <a:solidFill>
                  <a:srgbClr val="FFFFFF"/>
                </a:solidFill>
              </a:rPr>
              <a:t>Confidentiality Label</a:t>
            </a:r>
          </a:p>
          <a:p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9" name="Date Placeholder 4"/>
          <p:cNvSpPr>
            <a:spLocks noGrp="1"/>
          </p:cNvSpPr>
          <p:nvPr>
            <p:ph type="dt" sz="quarter" idx="4294967295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27B554E-1153-43CB-B789-FAD0D5A7D065}" type="datetime4">
              <a:rPr lang="en-US" sz="800">
                <a:solidFill>
                  <a:srgbClr val="FFFFFF"/>
                </a:solidFill>
              </a:rPr>
              <a:pPr/>
              <a:t>November 30, 2022</a:t>
            </a:fld>
            <a:endParaRPr lang="en-US" sz="8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rdisson\Pictures\sdfsdfsdfs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4"/>
          <a:stretch/>
        </p:blipFill>
        <p:spPr bwMode="auto">
          <a:xfrm>
            <a:off x="7585593" y="1632316"/>
            <a:ext cx="4069079" cy="378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537328" y="1632316"/>
            <a:ext cx="7437748" cy="4173542"/>
          </a:xfrm>
        </p:spPr>
        <p:txBody>
          <a:bodyPr/>
          <a:lstStyle/>
          <a:p>
            <a:pPr marL="347663" indent="0" algn="just" eaLnBrk="1" hangingPunct="1">
              <a:lnSpc>
                <a:spcPct val="90000"/>
              </a:lnSpc>
            </a:pPr>
            <a:r>
              <a:rPr lang="it-IT" sz="1600" b="1" dirty="0">
                <a:solidFill>
                  <a:schemeClr val="accent1"/>
                </a:solidFill>
              </a:rPr>
              <a:t>Noble Diode vs Diode</a:t>
            </a:r>
            <a:endParaRPr lang="en-US" sz="1600" b="1" dirty="0">
              <a:solidFill>
                <a:schemeClr val="accent1"/>
              </a:solidFill>
            </a:endParaRPr>
          </a:p>
          <a:p>
            <a:pPr marL="576263" indent="-228600" algn="just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/>
              <a:t>Much lower capacity and speed for H2 ( Ta vs </a:t>
            </a:r>
            <a:r>
              <a:rPr lang="en-US" sz="1600" dirty="0" err="1"/>
              <a:t>Ti</a:t>
            </a:r>
            <a:r>
              <a:rPr lang="en-US" sz="1600" dirty="0"/>
              <a:t> ) </a:t>
            </a:r>
          </a:p>
          <a:p>
            <a:pPr marL="576263" indent="-228600" algn="just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/>
              <a:t>Lower speed for all </a:t>
            </a:r>
            <a:r>
              <a:rPr lang="en-US" sz="1600" dirty="0" err="1"/>
              <a:t>getterable</a:t>
            </a:r>
            <a:r>
              <a:rPr lang="en-US" sz="1600" dirty="0"/>
              <a:t> gases such as N2, CO, CO2  ( Ta vs </a:t>
            </a:r>
            <a:r>
              <a:rPr lang="en-US" sz="1600" dirty="0" err="1"/>
              <a:t>Ti</a:t>
            </a:r>
            <a:r>
              <a:rPr lang="en-US" sz="1600" dirty="0"/>
              <a:t>)</a:t>
            </a:r>
          </a:p>
          <a:p>
            <a:pPr marL="576263" indent="-228600" algn="just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/>
              <a:t>Improved stability for Noble Gases  (one order of magnitude)</a:t>
            </a:r>
          </a:p>
          <a:p>
            <a:pPr marL="576263" indent="-228600" algn="just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/>
              <a:t>Argon speed up to 15% 20% of Air Pumping speed vs 5% for a Diode </a:t>
            </a:r>
          </a:p>
          <a:p>
            <a:pPr marL="347663" indent="0" algn="just" eaLnBrk="1" hangingPunct="1">
              <a:lnSpc>
                <a:spcPct val="90000"/>
              </a:lnSpc>
            </a:pPr>
            <a:r>
              <a:rPr lang="it-IT" sz="1600" b="1" dirty="0">
                <a:solidFill>
                  <a:schemeClr val="accent1"/>
                </a:solidFill>
              </a:rPr>
              <a:t>Starcell vs Diode</a:t>
            </a:r>
            <a:endParaRPr lang="en-US" sz="1600" b="1" dirty="0">
              <a:solidFill>
                <a:schemeClr val="accent1"/>
              </a:solidFill>
            </a:endParaRPr>
          </a:p>
          <a:p>
            <a:pPr marL="576263" indent="-228600" algn="just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/>
              <a:t>Lower speed for all </a:t>
            </a:r>
            <a:r>
              <a:rPr lang="en-US" sz="1600" dirty="0" err="1"/>
              <a:t>getterable</a:t>
            </a:r>
            <a:r>
              <a:rPr lang="en-US" sz="1600" dirty="0"/>
              <a:t> gases  (N2, CO, CO2)</a:t>
            </a:r>
          </a:p>
          <a:p>
            <a:pPr marL="576263" indent="-228600" algn="just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/>
              <a:t>Comparable speed for Hydrogen  ( </a:t>
            </a:r>
            <a:r>
              <a:rPr lang="en-US" sz="1600" dirty="0" err="1"/>
              <a:t>Ti</a:t>
            </a:r>
            <a:r>
              <a:rPr lang="en-US" sz="1600" dirty="0"/>
              <a:t> vs </a:t>
            </a:r>
            <a:r>
              <a:rPr lang="en-US" sz="1600" dirty="0" err="1"/>
              <a:t>Ti</a:t>
            </a:r>
            <a:r>
              <a:rPr lang="en-US" sz="1600" dirty="0"/>
              <a:t> ) </a:t>
            </a:r>
          </a:p>
          <a:p>
            <a:pPr marL="576263" indent="-228600" algn="just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/>
              <a:t>Improved stability for Noble Gases  (two orders of magnitude)</a:t>
            </a:r>
          </a:p>
          <a:p>
            <a:pPr marL="576263" indent="-228600" algn="just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/>
              <a:t>Argon speed up to 35% 40% of Air Pumping speed vs 5% </a:t>
            </a:r>
          </a:p>
          <a:p>
            <a:pPr marL="576263" indent="-228600" algn="just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When only </a:t>
            </a:r>
            <a:r>
              <a:rPr lang="en-US" sz="1600" dirty="0" err="1">
                <a:solidFill>
                  <a:srgbClr val="FF0000"/>
                </a:solidFill>
              </a:rPr>
              <a:t>getterable</a:t>
            </a:r>
            <a:r>
              <a:rPr lang="en-US" sz="1600" dirty="0">
                <a:solidFill>
                  <a:srgbClr val="FF0000"/>
                </a:solidFill>
              </a:rPr>
              <a:t> gases must be pumped , Diode is still the best choice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CB114A-7B3E-4C04-8D28-6514BBD92DE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714376" y="315907"/>
            <a:ext cx="8065008" cy="99669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2000" dirty="0"/>
              <a:t>ION Pumps</a:t>
            </a:r>
          </a:p>
          <a:p>
            <a:r>
              <a:rPr lang="en-US" sz="2000" b="0" dirty="0"/>
              <a:t>Noble Diode &amp; </a:t>
            </a:r>
            <a:r>
              <a:rPr lang="en-US" sz="2000" b="0" dirty="0" err="1"/>
              <a:t>StarCell</a:t>
            </a:r>
            <a:r>
              <a:rPr lang="en-US" sz="2000" b="0" dirty="0"/>
              <a:t> </a:t>
            </a:r>
            <a:r>
              <a:rPr lang="en-US" sz="2000" b="0" dirty="0" err="1"/>
              <a:t>vs</a:t>
            </a:r>
            <a:r>
              <a:rPr lang="en-US" sz="2000" b="0" dirty="0"/>
              <a:t> Diode </a:t>
            </a:r>
            <a:endParaRPr lang="it-IT" sz="2000" b="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4294967295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800" dirty="0">
                <a:solidFill>
                  <a:srgbClr val="FFFFFF"/>
                </a:solidFill>
              </a:rPr>
              <a:t>Confidentiality Label</a:t>
            </a:r>
          </a:p>
          <a:p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8" name="Date Placeholder 4"/>
          <p:cNvSpPr>
            <a:spLocks noGrp="1"/>
          </p:cNvSpPr>
          <p:nvPr>
            <p:ph type="dt" sz="quarter" idx="4294967295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27B554E-1153-43CB-B789-FAD0D5A7D065}" type="datetime4">
              <a:rPr lang="en-US" sz="800">
                <a:solidFill>
                  <a:srgbClr val="FFFFFF"/>
                </a:solidFill>
              </a:rPr>
              <a:pPr/>
              <a:t>November 30, 2022</a:t>
            </a:fld>
            <a:endParaRPr lang="en-US" sz="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82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gilent_template">
  <a:themeElements>
    <a:clrScheme name="Agilent_template 1">
      <a:dk1>
        <a:srgbClr val="000000"/>
      </a:dk1>
      <a:lt1>
        <a:srgbClr val="FFFFFF"/>
      </a:lt1>
      <a:dk2>
        <a:srgbClr val="0099CC"/>
      </a:dk2>
      <a:lt2>
        <a:srgbClr val="999999"/>
      </a:lt2>
      <a:accent1>
        <a:srgbClr val="0099CC"/>
      </a:accent1>
      <a:accent2>
        <a:srgbClr val="FF9900"/>
      </a:accent2>
      <a:accent3>
        <a:srgbClr val="FFFFFF"/>
      </a:accent3>
      <a:accent4>
        <a:srgbClr val="000000"/>
      </a:accent4>
      <a:accent5>
        <a:srgbClr val="AACAE2"/>
      </a:accent5>
      <a:accent6>
        <a:srgbClr val="E78A00"/>
      </a:accent6>
      <a:hlink>
        <a:srgbClr val="99CC33"/>
      </a:hlink>
      <a:folHlink>
        <a:srgbClr val="990066"/>
      </a:folHlink>
    </a:clrScheme>
    <a:fontScheme name="Agile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gilent_template 1">
        <a:dk1>
          <a:srgbClr val="000000"/>
        </a:dk1>
        <a:lt1>
          <a:srgbClr val="FFFFFF"/>
        </a:lt1>
        <a:dk2>
          <a:srgbClr val="0099CC"/>
        </a:dk2>
        <a:lt2>
          <a:srgbClr val="999999"/>
        </a:lt2>
        <a:accent1>
          <a:srgbClr val="0099CC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ilent_template 2">
        <a:dk1>
          <a:srgbClr val="999999"/>
        </a:dk1>
        <a:lt1>
          <a:srgbClr val="FFFFFF"/>
        </a:lt1>
        <a:dk2>
          <a:srgbClr val="000000"/>
        </a:dk2>
        <a:lt2>
          <a:srgbClr val="0099CC"/>
        </a:lt2>
        <a:accent1>
          <a:srgbClr val="0099CC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1289</TotalTime>
  <Words>942</Words>
  <Application>Microsoft Office PowerPoint</Application>
  <PresentationFormat>Widescreen</PresentationFormat>
  <Paragraphs>186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</vt:lpstr>
      <vt:lpstr>Times New Roman</vt:lpstr>
      <vt:lpstr>Agilent_template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Noble Gases Instability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RGA before process</vt:lpstr>
      <vt:lpstr>PowerPoint Presentation</vt:lpstr>
    </vt:vector>
  </TitlesOfParts>
  <Company>Agilent Technologies,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Arial 28pt Bold Agilent Blue</dc:title>
  <dc:creator>jon cervino</dc:creator>
  <cp:lastModifiedBy>HUANG,LILY (Agilent CHN)</cp:lastModifiedBy>
  <cp:revision>101</cp:revision>
  <cp:lastPrinted>2012-08-31T07:09:19Z</cp:lastPrinted>
  <dcterms:created xsi:type="dcterms:W3CDTF">2008-05-23T20:53:29Z</dcterms:created>
  <dcterms:modified xsi:type="dcterms:W3CDTF">2022-11-30T07:38:38Z</dcterms:modified>
</cp:coreProperties>
</file>